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20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441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0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203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0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815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80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860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665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72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2D69-53B1-4333-9143-448A82D5A2F6}" type="datetimeFigureOut">
              <a:rPr lang="pt-PT" smtClean="0"/>
              <a:pPr/>
              <a:t>15-11-2013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CE9D2-3AE8-4578-B60C-2428FD786C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18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3800" y="2048668"/>
            <a:ext cx="9474200" cy="2387600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P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COUNTRIES &amp; NATIONALITIES</a:t>
            </a:r>
            <a:endParaRPr lang="pt-P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2900" y="4719638"/>
            <a:ext cx="9144000" cy="576262"/>
          </a:xfrm>
        </p:spPr>
        <p:txBody>
          <a:bodyPr/>
          <a:lstStyle/>
          <a:p>
            <a:pPr algn="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025" y="5761038"/>
            <a:ext cx="4248150" cy="10763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450" y="2128043"/>
            <a:ext cx="2019300" cy="2266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8218" y="2237581"/>
            <a:ext cx="1942782" cy="2009774"/>
          </a:xfrm>
          <a:prstGeom prst="ellipse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75" y="5761037"/>
            <a:ext cx="4248150" cy="10763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/>
          <a:srcRect l="14126"/>
          <a:stretch/>
        </p:blipFill>
        <p:spPr>
          <a:xfrm>
            <a:off x="-1" y="5761036"/>
            <a:ext cx="3648075" cy="10763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4450" y="797052"/>
            <a:ext cx="1009524" cy="10190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1810" y="130385"/>
            <a:ext cx="1676190" cy="168571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5123" y="797052"/>
            <a:ext cx="1012162" cy="10190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9189" y="787988"/>
            <a:ext cx="1019048" cy="10380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9676" y="727203"/>
            <a:ext cx="1020349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t="13852" b="18592"/>
          <a:stretch/>
        </p:blipFill>
        <p:spPr>
          <a:xfrm>
            <a:off x="439737" y="3663131"/>
            <a:ext cx="4259263" cy="28773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7" y="301624"/>
            <a:ext cx="4431201" cy="2911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9974" y="2998435"/>
            <a:ext cx="1482725" cy="35420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5688" y="301624"/>
            <a:ext cx="1847850" cy="24669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4499" y="3546803"/>
            <a:ext cx="2857501" cy="31100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9900" y="4089400"/>
            <a:ext cx="2449332" cy="23268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 cstate="print"/>
          <a:srcRect b="5371"/>
          <a:stretch/>
        </p:blipFill>
        <p:spPr>
          <a:xfrm flipH="1">
            <a:off x="7670800" y="1354137"/>
            <a:ext cx="4009414" cy="2176463"/>
          </a:xfrm>
          <a:prstGeom prst="rect">
            <a:avLst/>
          </a:prstGeom>
        </p:spPr>
      </p:pic>
      <p:sp>
        <p:nvSpPr>
          <p:cNvPr id="9" name="Nota de aviso rectangular 8"/>
          <p:cNvSpPr/>
          <p:nvPr/>
        </p:nvSpPr>
        <p:spPr>
          <a:xfrm>
            <a:off x="6819900" y="119062"/>
            <a:ext cx="4860314" cy="1235075"/>
          </a:xfrm>
          <a:prstGeom prst="wedgeRectCallout">
            <a:avLst>
              <a:gd name="adj1" fmla="val -1105"/>
              <a:gd name="adj2" fmla="val 758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President</a:t>
            </a:r>
            <a:r>
              <a:rPr lang="pt-PT" dirty="0" smtClean="0"/>
              <a:t> Obama.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United </a:t>
            </a:r>
            <a:r>
              <a:rPr lang="pt-PT" dirty="0" err="1" smtClean="0"/>
              <a:t>States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America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USA.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American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70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825" y="4305300"/>
            <a:ext cx="4384674" cy="21923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" y="782637"/>
            <a:ext cx="5891302" cy="30400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/>
          <a:srcRect b="6751"/>
          <a:stretch/>
        </p:blipFill>
        <p:spPr>
          <a:xfrm rot="20842820">
            <a:off x="5243797" y="686133"/>
            <a:ext cx="2028825" cy="21050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32477" y="4067968"/>
            <a:ext cx="1695450" cy="2667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361164">
            <a:off x="6287271" y="2735505"/>
            <a:ext cx="2117734" cy="8109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73066" y="1"/>
            <a:ext cx="1766234" cy="16520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4070" y="4067969"/>
            <a:ext cx="2195281" cy="26108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9075494" y="2171301"/>
            <a:ext cx="2857743" cy="4686699"/>
          </a:xfrm>
          <a:prstGeom prst="rect">
            <a:avLst/>
          </a:prstGeom>
        </p:spPr>
      </p:pic>
      <p:sp>
        <p:nvSpPr>
          <p:cNvPr id="10" name="Nota de aviso rectangular 9"/>
          <p:cNvSpPr/>
          <p:nvPr/>
        </p:nvSpPr>
        <p:spPr>
          <a:xfrm>
            <a:off x="9820270" y="365774"/>
            <a:ext cx="2112967" cy="1235075"/>
          </a:xfrm>
          <a:prstGeom prst="wedgeRectCallout">
            <a:avLst>
              <a:gd name="adj1" fmla="val 15024"/>
              <a:gd name="adj2" fmla="val 1169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Mick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Australia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Australian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22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380" y="4648199"/>
            <a:ext cx="2266950" cy="20193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594382" y="2147992"/>
            <a:ext cx="2525713" cy="466874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3575" y="4648199"/>
            <a:ext cx="2228850" cy="2047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319" y="4285877"/>
            <a:ext cx="3621881" cy="24101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475" y="746220"/>
            <a:ext cx="3848100" cy="2886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5485" y="527392"/>
            <a:ext cx="1206500" cy="13014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07296" y="2165454"/>
            <a:ext cx="1690617" cy="21111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5308" y="2444008"/>
            <a:ext cx="777032" cy="15540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22146" y="3221039"/>
            <a:ext cx="1509834" cy="110644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1" cstate="print"/>
          <a:srcRect l="22201" r="22201"/>
          <a:stretch/>
        </p:blipFill>
        <p:spPr>
          <a:xfrm>
            <a:off x="6749254" y="419100"/>
            <a:ext cx="1832306" cy="2468522"/>
          </a:xfrm>
          <a:prstGeom prst="rect">
            <a:avLst/>
          </a:prstGeom>
        </p:spPr>
      </p:pic>
      <p:sp>
        <p:nvSpPr>
          <p:cNvPr id="12" name="Nota de aviso rectangular 11"/>
          <p:cNvSpPr/>
          <p:nvPr/>
        </p:nvSpPr>
        <p:spPr>
          <a:xfrm>
            <a:off x="8744272" y="268266"/>
            <a:ext cx="2112967" cy="1235075"/>
          </a:xfrm>
          <a:prstGeom prst="wedgeRectCallout">
            <a:avLst>
              <a:gd name="adj1" fmla="val 15024"/>
              <a:gd name="adj2" fmla="val 1169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Aiko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Japan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Japanese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87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5569" y="2343730"/>
            <a:ext cx="1377331" cy="16527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63653">
            <a:off x="8689480" y="2612377"/>
            <a:ext cx="772179" cy="6609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5212" y="0"/>
            <a:ext cx="866775" cy="2038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/>
          <a:srcRect b="7285"/>
          <a:stretch/>
        </p:blipFill>
        <p:spPr>
          <a:xfrm>
            <a:off x="4757737" y="355600"/>
            <a:ext cx="3811278" cy="177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886" y="4211989"/>
            <a:ext cx="3469514" cy="26460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5300" y="2639444"/>
            <a:ext cx="2335653" cy="4029343"/>
          </a:xfrm>
          <a:prstGeom prst="rect">
            <a:avLst/>
          </a:prstGeom>
        </p:spPr>
      </p:pic>
      <p:sp>
        <p:nvSpPr>
          <p:cNvPr id="8" name="Nota de aviso rectangular 7"/>
          <p:cNvSpPr/>
          <p:nvPr/>
        </p:nvSpPr>
        <p:spPr>
          <a:xfrm>
            <a:off x="8840630" y="696912"/>
            <a:ext cx="2112967" cy="1235075"/>
          </a:xfrm>
          <a:prstGeom prst="wedgeRectCallout">
            <a:avLst>
              <a:gd name="adj1" fmla="val 22237"/>
              <a:gd name="adj2" fmla="val 1139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Li.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China.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Chinese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412" y="3996528"/>
            <a:ext cx="3758497" cy="25011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8408" y="355600"/>
            <a:ext cx="3237429" cy="32230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47795" y="2353876"/>
            <a:ext cx="1777536" cy="17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380" y="2871095"/>
            <a:ext cx="3785265" cy="37852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913" y="2064773"/>
            <a:ext cx="3826899" cy="4373599"/>
          </a:xfrm>
          <a:prstGeom prst="rect">
            <a:avLst/>
          </a:prstGeom>
        </p:spPr>
      </p:pic>
      <p:sp>
        <p:nvSpPr>
          <p:cNvPr id="11" name="Nota de aviso oval 10"/>
          <p:cNvSpPr/>
          <p:nvPr/>
        </p:nvSpPr>
        <p:spPr>
          <a:xfrm>
            <a:off x="1600199" y="317501"/>
            <a:ext cx="4793226" cy="1666568"/>
          </a:xfrm>
          <a:prstGeom prst="wedgeEllipseCallout">
            <a:avLst>
              <a:gd name="adj1" fmla="val -21466"/>
              <a:gd name="adj2" fmla="val 7213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Hello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name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Ming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I’m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from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China.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I’m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Chinese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Where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from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t-PT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Nota de aviso oval 11"/>
          <p:cNvSpPr/>
          <p:nvPr/>
        </p:nvSpPr>
        <p:spPr>
          <a:xfrm>
            <a:off x="6206767" y="1298653"/>
            <a:ext cx="4793226" cy="1085234"/>
          </a:xfrm>
          <a:prstGeom prst="wedgeEllipseCallout">
            <a:avLst>
              <a:gd name="adj1" fmla="val 18988"/>
              <a:gd name="adj2" fmla="val 1550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I’m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Carl.</a:t>
            </a:r>
          </a:p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I’m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from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Germany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pt-PT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Nota de aviso oval 12"/>
          <p:cNvSpPr/>
          <p:nvPr/>
        </p:nvSpPr>
        <p:spPr>
          <a:xfrm>
            <a:off x="3996812" y="2328478"/>
            <a:ext cx="3003754" cy="1085234"/>
          </a:xfrm>
          <a:prstGeom prst="wedgeEllipseCallout">
            <a:avLst>
              <a:gd name="adj1" fmla="val -102154"/>
              <a:gd name="adj2" fmla="val -286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nationality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Nota de aviso oval 13"/>
          <p:cNvSpPr/>
          <p:nvPr/>
        </p:nvSpPr>
        <p:spPr>
          <a:xfrm>
            <a:off x="5872318" y="3302895"/>
            <a:ext cx="3003754" cy="1085234"/>
          </a:xfrm>
          <a:prstGeom prst="wedgeEllipseCallout">
            <a:avLst>
              <a:gd name="adj1" fmla="val 66968"/>
              <a:gd name="adj2" fmla="val 205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I’m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German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pt-PT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592898"/>
            <a:ext cx="2627313" cy="29110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756" y="5383079"/>
            <a:ext cx="2119011" cy="14100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02877" y="48514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Manolo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8756" y="808023"/>
            <a:ext cx="250745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Where is </a:t>
            </a:r>
            <a:r>
              <a:rPr lang="en-GB" dirty="0" err="1" smtClean="0"/>
              <a:t>Manolo</a:t>
            </a:r>
            <a:r>
              <a:rPr lang="en-GB" dirty="0" smtClean="0"/>
              <a:t> from?</a:t>
            </a:r>
          </a:p>
          <a:p>
            <a:r>
              <a:rPr lang="en-GB" dirty="0" smtClean="0"/>
              <a:t>He is from Spain.</a:t>
            </a:r>
          </a:p>
          <a:p>
            <a:endParaRPr lang="en-GB" dirty="0" smtClean="0"/>
          </a:p>
          <a:p>
            <a:r>
              <a:rPr lang="en-GB" dirty="0" smtClean="0"/>
              <a:t>What’s </a:t>
            </a:r>
            <a:r>
              <a:rPr lang="en-GB" b="1" dirty="0" smtClean="0">
                <a:solidFill>
                  <a:srgbClr val="FF0000"/>
                </a:solidFill>
              </a:rPr>
              <a:t>his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nationality?</a:t>
            </a:r>
          </a:p>
          <a:p>
            <a:r>
              <a:rPr lang="en-GB" dirty="0" smtClean="0"/>
              <a:t>He is Spanish.</a:t>
            </a:r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00" y="2589261"/>
            <a:ext cx="1571625" cy="29146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8656" y="5313979"/>
            <a:ext cx="2224362" cy="14791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81525" y="4911926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Akemi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18656" y="808023"/>
            <a:ext cx="2507457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Where is Akemi from?</a:t>
            </a:r>
          </a:p>
          <a:p>
            <a:r>
              <a:rPr lang="en-GB" dirty="0" smtClean="0"/>
              <a:t>She is from Japan.</a:t>
            </a:r>
          </a:p>
          <a:p>
            <a:endParaRPr lang="en-GB" dirty="0" smtClean="0"/>
          </a:p>
          <a:p>
            <a:r>
              <a:rPr lang="en-GB" dirty="0" smtClean="0"/>
              <a:t>What’s </a:t>
            </a:r>
            <a:r>
              <a:rPr lang="en-GB" b="1" dirty="0" smtClean="0">
                <a:solidFill>
                  <a:srgbClr val="FF0000"/>
                </a:solidFill>
              </a:rPr>
              <a:t>her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nationality?</a:t>
            </a:r>
          </a:p>
          <a:p>
            <a:r>
              <a:rPr lang="en-GB" dirty="0" smtClean="0"/>
              <a:t>She is Japanese.</a:t>
            </a:r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57363" y="3810000"/>
            <a:ext cx="1753235" cy="284900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 cstate="print"/>
          <a:srcRect l="6957" r="15623"/>
          <a:stretch/>
        </p:blipFill>
        <p:spPr>
          <a:xfrm>
            <a:off x="7761315" y="3758644"/>
            <a:ext cx="1587500" cy="297656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858000" y="4122475"/>
            <a:ext cx="903315" cy="78889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784884">
            <a:off x="9328954" y="3901986"/>
            <a:ext cx="779834" cy="779834"/>
          </a:xfrm>
          <a:prstGeom prst="ellipse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393656" y="2099401"/>
            <a:ext cx="2507457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Where is Julie from?</a:t>
            </a:r>
          </a:p>
          <a:p>
            <a:r>
              <a:rPr lang="en-GB" dirty="0" smtClean="0"/>
              <a:t>She is from Ireland.</a:t>
            </a:r>
          </a:p>
          <a:p>
            <a:endParaRPr lang="en-GB" dirty="0" smtClean="0"/>
          </a:p>
          <a:p>
            <a:r>
              <a:rPr lang="en-GB" dirty="0" smtClean="0"/>
              <a:t>What’s </a:t>
            </a:r>
            <a:r>
              <a:rPr lang="en-GB" b="1" dirty="0" smtClean="0">
                <a:solidFill>
                  <a:srgbClr val="FF0000"/>
                </a:solidFill>
              </a:rPr>
              <a:t>her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nationality?</a:t>
            </a:r>
          </a:p>
          <a:p>
            <a:r>
              <a:rPr lang="en-GB" dirty="0" smtClean="0"/>
              <a:t>She is Irish.</a:t>
            </a:r>
            <a:endParaRPr lang="en-GB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403556" y="2091552"/>
            <a:ext cx="250745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Where is Joe from?</a:t>
            </a:r>
          </a:p>
          <a:p>
            <a:r>
              <a:rPr lang="en-GB" dirty="0" smtClean="0"/>
              <a:t>He is from the USA.</a:t>
            </a:r>
          </a:p>
          <a:p>
            <a:endParaRPr lang="en-GB" dirty="0" smtClean="0"/>
          </a:p>
          <a:p>
            <a:r>
              <a:rPr lang="en-GB" dirty="0" smtClean="0"/>
              <a:t>What’s </a:t>
            </a:r>
            <a:r>
              <a:rPr lang="en-GB" b="1" dirty="0" smtClean="0">
                <a:solidFill>
                  <a:srgbClr val="FF0000"/>
                </a:solidFill>
              </a:rPr>
              <a:t>his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nationality?</a:t>
            </a:r>
          </a:p>
          <a:p>
            <a:r>
              <a:rPr lang="en-GB" dirty="0" smtClean="0"/>
              <a:t>He is American.</a:t>
            </a:r>
            <a:endParaRPr lang="en-GB" dirty="0"/>
          </a:p>
        </p:txBody>
      </p:sp>
      <p:sp>
        <p:nvSpPr>
          <p:cNvPr id="18" name="Retângulo 17"/>
          <p:cNvSpPr/>
          <p:nvPr/>
        </p:nvSpPr>
        <p:spPr>
          <a:xfrm>
            <a:off x="7099817" y="484752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Julie </a:t>
            </a:r>
            <a:endParaRPr lang="pt-PT" b="1" dirty="0"/>
          </a:p>
        </p:txBody>
      </p:sp>
      <p:sp>
        <p:nvSpPr>
          <p:cNvPr id="19" name="Retângulo 18"/>
          <p:cNvSpPr/>
          <p:nvPr/>
        </p:nvSpPr>
        <p:spPr>
          <a:xfrm>
            <a:off x="9625795" y="4628779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Joe </a:t>
            </a:r>
            <a:endParaRPr lang="pt-PT" b="1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28881" y="372196"/>
            <a:ext cx="1456805" cy="147640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58915" y="416981"/>
            <a:ext cx="1376937" cy="13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837" y="810994"/>
            <a:ext cx="505862" cy="8509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1721" y="207962"/>
            <a:ext cx="4129088" cy="2747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/>
          <a:srcRect b="3347"/>
          <a:stretch/>
        </p:blipFill>
        <p:spPr>
          <a:xfrm>
            <a:off x="8189912" y="1836737"/>
            <a:ext cx="3074988" cy="4665663"/>
          </a:xfrm>
          <a:prstGeom prst="rect">
            <a:avLst/>
          </a:prstGeom>
        </p:spPr>
      </p:pic>
      <p:sp>
        <p:nvSpPr>
          <p:cNvPr id="5" name="Nota de aviso rectangular 4"/>
          <p:cNvSpPr/>
          <p:nvPr/>
        </p:nvSpPr>
        <p:spPr>
          <a:xfrm>
            <a:off x="9080500" y="601662"/>
            <a:ext cx="2184400" cy="1235075"/>
          </a:xfrm>
          <a:prstGeom prst="wedgeRectCallout">
            <a:avLst>
              <a:gd name="adj1" fmla="val 1260"/>
              <a:gd name="adj2" fmla="val 984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Maria.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Portugal.</a:t>
            </a:r>
          </a:p>
          <a:p>
            <a:r>
              <a:rPr lang="pt-PT" dirty="0" err="1" smtClean="0"/>
              <a:t>I’m</a:t>
            </a:r>
            <a:r>
              <a:rPr lang="pt-PT" smtClean="0"/>
              <a:t> Portuguese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/>
          <a:srcRect l="29325" r="25417"/>
          <a:stretch/>
        </p:blipFill>
        <p:spPr>
          <a:xfrm>
            <a:off x="0" y="447675"/>
            <a:ext cx="2590800" cy="5724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7468" y="4584700"/>
            <a:ext cx="2558608" cy="17184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8553" y="3299001"/>
            <a:ext cx="1640150" cy="33986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 cstate="print"/>
          <a:srcRect r="23756"/>
          <a:stretch/>
        </p:blipFill>
        <p:spPr>
          <a:xfrm>
            <a:off x="7470217" y="2207596"/>
            <a:ext cx="1038182" cy="13616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0482" y="3250714"/>
            <a:ext cx="1010749" cy="9067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0" cstate="print"/>
          <a:srcRect l="27863" r="26834"/>
          <a:stretch/>
        </p:blipFill>
        <p:spPr>
          <a:xfrm flipH="1">
            <a:off x="2011851" y="4455318"/>
            <a:ext cx="1117600" cy="18478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4949" y="3217381"/>
            <a:ext cx="114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14071" y="2956720"/>
            <a:ext cx="5228519" cy="39012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87" y="373062"/>
            <a:ext cx="3862986" cy="30384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80" y="3993355"/>
            <a:ext cx="3294497" cy="21923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0385" y="1892299"/>
            <a:ext cx="1897063" cy="4646739"/>
          </a:xfrm>
          <a:prstGeom prst="rect">
            <a:avLst/>
          </a:prstGeom>
        </p:spPr>
      </p:pic>
      <p:sp>
        <p:nvSpPr>
          <p:cNvPr id="10" name="Nota de aviso rectangular 9"/>
          <p:cNvSpPr/>
          <p:nvPr/>
        </p:nvSpPr>
        <p:spPr>
          <a:xfrm>
            <a:off x="7454900" y="881062"/>
            <a:ext cx="2184400" cy="1235075"/>
          </a:xfrm>
          <a:prstGeom prst="wedgeRectCallout">
            <a:avLst>
              <a:gd name="adj1" fmla="val 60562"/>
              <a:gd name="adj2" fmla="val 943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Lolita.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Spain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Spanish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380457"/>
            <a:ext cx="990600" cy="11525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3186" y="881062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137" y="452437"/>
            <a:ext cx="4310975" cy="37385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000" y="2003768"/>
            <a:ext cx="3854450" cy="4666908"/>
          </a:xfrm>
          <a:prstGeom prst="rect">
            <a:avLst/>
          </a:prstGeom>
        </p:spPr>
      </p:pic>
      <p:sp>
        <p:nvSpPr>
          <p:cNvPr id="7" name="Nota de aviso rectangular 6"/>
          <p:cNvSpPr/>
          <p:nvPr/>
        </p:nvSpPr>
        <p:spPr>
          <a:xfrm>
            <a:off x="5495925" y="868362"/>
            <a:ext cx="3000375" cy="1235075"/>
          </a:xfrm>
          <a:prstGeom prst="wedgeRectCallout">
            <a:avLst>
              <a:gd name="adj1" fmla="val 72437"/>
              <a:gd name="adj2" fmla="val 1190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We</a:t>
            </a:r>
            <a:r>
              <a:rPr lang="pt-PT" dirty="0" smtClean="0"/>
              <a:t> are Pierre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Josephine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We</a:t>
            </a:r>
            <a:r>
              <a:rPr lang="pt-PT" dirty="0" smtClean="0"/>
              <a:t> are </a:t>
            </a:r>
            <a:r>
              <a:rPr lang="pt-PT" dirty="0" err="1" smtClean="0"/>
              <a:t>from</a:t>
            </a:r>
            <a:r>
              <a:rPr lang="pt-PT" dirty="0" smtClean="0"/>
              <a:t> France.</a:t>
            </a:r>
          </a:p>
          <a:p>
            <a:r>
              <a:rPr lang="pt-PT" dirty="0" err="1" smtClean="0"/>
              <a:t>We’re</a:t>
            </a:r>
            <a:r>
              <a:rPr lang="pt-PT" dirty="0" smtClean="0"/>
              <a:t> </a:t>
            </a:r>
            <a:r>
              <a:rPr lang="pt-PT" dirty="0" err="1" smtClean="0"/>
              <a:t>French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2" y="4691062"/>
            <a:ext cx="2619375" cy="17430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6381" y="2997200"/>
            <a:ext cx="3636961" cy="3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050" y="3922740"/>
            <a:ext cx="3905250" cy="24986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687" y="268389"/>
            <a:ext cx="2085975" cy="32987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837" y="3063876"/>
            <a:ext cx="3357562" cy="33575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/>
          <a:srcRect l="23203" r="22824" b="27166"/>
          <a:stretch/>
        </p:blipFill>
        <p:spPr>
          <a:xfrm>
            <a:off x="9359899" y="2260601"/>
            <a:ext cx="2290467" cy="4160838"/>
          </a:xfrm>
          <a:prstGeom prst="rect">
            <a:avLst/>
          </a:prstGeom>
        </p:spPr>
      </p:pic>
      <p:sp>
        <p:nvSpPr>
          <p:cNvPr id="9" name="Nota de aviso rectangular 8"/>
          <p:cNvSpPr/>
          <p:nvPr/>
        </p:nvSpPr>
        <p:spPr>
          <a:xfrm>
            <a:off x="6997700" y="881062"/>
            <a:ext cx="3390900" cy="1235075"/>
          </a:xfrm>
          <a:prstGeom prst="wedgeRectCallout">
            <a:avLst>
              <a:gd name="adj1" fmla="val 38465"/>
              <a:gd name="adj2" fmla="val 1036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William.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United </a:t>
            </a:r>
            <a:r>
              <a:rPr lang="pt-PT" dirty="0" err="1" smtClean="0"/>
              <a:t>Kingdom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British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10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399" y="552450"/>
            <a:ext cx="1454928" cy="13081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225" y="4279900"/>
            <a:ext cx="4575174" cy="22875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33327" y="1860550"/>
            <a:ext cx="1702387" cy="19111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3674" y="4279900"/>
            <a:ext cx="2445715" cy="22875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024259" y="2417942"/>
            <a:ext cx="2726416" cy="4149545"/>
          </a:xfrm>
          <a:prstGeom prst="rect">
            <a:avLst/>
          </a:prstGeom>
        </p:spPr>
      </p:pic>
      <p:sp>
        <p:nvSpPr>
          <p:cNvPr id="7" name="Nota de aviso rectangular 6"/>
          <p:cNvSpPr/>
          <p:nvPr/>
        </p:nvSpPr>
        <p:spPr>
          <a:xfrm>
            <a:off x="8359775" y="588962"/>
            <a:ext cx="3390900" cy="1235075"/>
          </a:xfrm>
          <a:prstGeom prst="wedgeRectCallout">
            <a:avLst>
              <a:gd name="adj1" fmla="val 10000"/>
              <a:gd name="adj2" fmla="val 1355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Sean.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Ireland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Irish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4246" y="746267"/>
            <a:ext cx="3025453" cy="30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4" y="4434840"/>
            <a:ext cx="3260725" cy="19564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36" y="482600"/>
            <a:ext cx="3200400" cy="3200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4192" y="1257300"/>
            <a:ext cx="2143125" cy="2133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6481" y="4015580"/>
            <a:ext cx="2131219" cy="21312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6979" y="2809875"/>
            <a:ext cx="3552621" cy="3832225"/>
          </a:xfrm>
          <a:prstGeom prst="rect">
            <a:avLst/>
          </a:prstGeom>
        </p:spPr>
      </p:pic>
      <p:sp>
        <p:nvSpPr>
          <p:cNvPr id="9" name="Nota de aviso rectangular 8"/>
          <p:cNvSpPr/>
          <p:nvPr/>
        </p:nvSpPr>
        <p:spPr>
          <a:xfrm>
            <a:off x="6997700" y="881062"/>
            <a:ext cx="3390900" cy="1235075"/>
          </a:xfrm>
          <a:prstGeom prst="wedgeRectCallout">
            <a:avLst>
              <a:gd name="adj1" fmla="val 38465"/>
              <a:gd name="adj2" fmla="val 1036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Hanz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Germany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German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93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" y="4246033"/>
            <a:ext cx="3289300" cy="21928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449" y="669924"/>
            <a:ext cx="2669721" cy="3114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4661" y="3784599"/>
            <a:ext cx="2341505" cy="27487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1367">
            <a:off x="6494898" y="2705148"/>
            <a:ext cx="1114425" cy="164453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8526465" y="2003338"/>
            <a:ext cx="3340102" cy="5336731"/>
            <a:chOff x="8526465" y="2003338"/>
            <a:chExt cx="3340102" cy="533673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6465" y="4246033"/>
              <a:ext cx="3094036" cy="3094036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print"/>
            <a:srcRect r="7334"/>
            <a:stretch/>
          </p:blipFill>
          <p:spPr>
            <a:xfrm>
              <a:off x="9110667" y="2003338"/>
              <a:ext cx="2755900" cy="2960774"/>
            </a:xfrm>
            <a:prstGeom prst="rect">
              <a:avLst/>
            </a:prstGeom>
          </p:spPr>
        </p:pic>
      </p:grpSp>
      <p:sp>
        <p:nvSpPr>
          <p:cNvPr id="11" name="Nota de aviso rectangular 10"/>
          <p:cNvSpPr/>
          <p:nvPr/>
        </p:nvSpPr>
        <p:spPr>
          <a:xfrm>
            <a:off x="7762083" y="768263"/>
            <a:ext cx="2112967" cy="1235075"/>
          </a:xfrm>
          <a:prstGeom prst="wedgeRectCallout">
            <a:avLst>
              <a:gd name="adj1" fmla="val 47481"/>
              <a:gd name="adj2" fmla="val 1149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Luigi.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Italy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Italian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3237" y="496002"/>
            <a:ext cx="1811753" cy="15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b="7101"/>
          <a:stretch/>
        </p:blipFill>
        <p:spPr>
          <a:xfrm>
            <a:off x="7985588" y="2819401"/>
            <a:ext cx="3826999" cy="3733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7737" y="211932"/>
            <a:ext cx="2057400" cy="22288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7500" y="1020675"/>
            <a:ext cx="2057400" cy="2219325"/>
          </a:xfrm>
          <a:prstGeom prst="rect">
            <a:avLst/>
          </a:prstGeom>
        </p:spPr>
      </p:pic>
      <p:sp>
        <p:nvSpPr>
          <p:cNvPr id="6" name="Nota de aviso rectangular 5"/>
          <p:cNvSpPr/>
          <p:nvPr/>
        </p:nvSpPr>
        <p:spPr>
          <a:xfrm>
            <a:off x="8911313" y="895263"/>
            <a:ext cx="2112967" cy="1235075"/>
          </a:xfrm>
          <a:prstGeom prst="wedgeRectCallout">
            <a:avLst>
              <a:gd name="adj1" fmla="val 15024"/>
              <a:gd name="adj2" fmla="val 1169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Socrates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smtClean="0"/>
              <a:t>Greece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Greek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497" y="4435111"/>
            <a:ext cx="3473003" cy="19879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/>
          <a:srcRect b="4873"/>
          <a:stretch/>
        </p:blipFill>
        <p:spPr>
          <a:xfrm>
            <a:off x="4498744" y="3581401"/>
            <a:ext cx="3214309" cy="3098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1641" y="1818139"/>
            <a:ext cx="907588" cy="176444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023" y="240507"/>
            <a:ext cx="3576709" cy="37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250</Words>
  <Application>Microsoft Office PowerPoint</Application>
  <PresentationFormat>Personalizados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COUNTRIES &amp; NATIONALITIES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Almeida</dc:creator>
  <cp:lastModifiedBy>Isabel Arezes</cp:lastModifiedBy>
  <cp:revision>23</cp:revision>
  <dcterms:created xsi:type="dcterms:W3CDTF">2013-10-13T16:18:33Z</dcterms:created>
  <dcterms:modified xsi:type="dcterms:W3CDTF">2013-11-15T11:35:13Z</dcterms:modified>
</cp:coreProperties>
</file>