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3D3CFE-AE73-4292-9600-C8A172B2CA9E}" v="8" dt="2021-04-16T15:34:56.5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o Valadão" userId="b7bfbe3407a1558c" providerId="LiveId" clId="{5E985E7D-CFB2-40DC-AD37-F8678CBEB2A1}"/>
    <pc:docChg chg="undo custSel addSld modSld">
      <pc:chgData name="Paulo Valadão" userId="b7bfbe3407a1558c" providerId="LiveId" clId="{5E985E7D-CFB2-40DC-AD37-F8678CBEB2A1}" dt="2021-03-01T18:15:24.130" v="123" actId="1076"/>
      <pc:docMkLst>
        <pc:docMk/>
      </pc:docMkLst>
      <pc:sldChg chg="addSp delSp modSp new mod">
        <pc:chgData name="Paulo Valadão" userId="b7bfbe3407a1558c" providerId="LiveId" clId="{5E985E7D-CFB2-40DC-AD37-F8678CBEB2A1}" dt="2021-03-01T18:15:24.130" v="123" actId="1076"/>
        <pc:sldMkLst>
          <pc:docMk/>
          <pc:sldMk cId="163699718" sldId="256"/>
        </pc:sldMkLst>
        <pc:spChg chg="del">
          <ac:chgData name="Paulo Valadão" userId="b7bfbe3407a1558c" providerId="LiveId" clId="{5E985E7D-CFB2-40DC-AD37-F8678CBEB2A1}" dt="2021-03-01T18:05:49.963" v="1" actId="478"/>
          <ac:spMkLst>
            <pc:docMk/>
            <pc:sldMk cId="163699718" sldId="256"/>
            <ac:spMk id="2" creationId="{2EE528E5-E701-40B0-89A3-4B5FA3D151DF}"/>
          </ac:spMkLst>
        </pc:spChg>
        <pc:spChg chg="del">
          <ac:chgData name="Paulo Valadão" userId="b7bfbe3407a1558c" providerId="LiveId" clId="{5E985E7D-CFB2-40DC-AD37-F8678CBEB2A1}" dt="2021-03-01T18:05:51.749" v="2" actId="478"/>
          <ac:spMkLst>
            <pc:docMk/>
            <pc:sldMk cId="163699718" sldId="256"/>
            <ac:spMk id="3" creationId="{01335BEF-4CE1-44FF-88A2-3C29CF5816FC}"/>
          </ac:spMkLst>
        </pc:spChg>
        <pc:spChg chg="add del mod">
          <ac:chgData name="Paulo Valadão" userId="b7bfbe3407a1558c" providerId="LiveId" clId="{5E985E7D-CFB2-40DC-AD37-F8678CBEB2A1}" dt="2021-03-01T18:06:00.467" v="6"/>
          <ac:spMkLst>
            <pc:docMk/>
            <pc:sldMk cId="163699718" sldId="256"/>
            <ac:spMk id="4" creationId="{E3F8A72A-D98F-4F43-BFAA-D7D187998B3C}"/>
          </ac:spMkLst>
        </pc:spChg>
        <pc:spChg chg="mod">
          <ac:chgData name="Paulo Valadão" userId="b7bfbe3407a1558c" providerId="LiveId" clId="{5E985E7D-CFB2-40DC-AD37-F8678CBEB2A1}" dt="2021-03-01T18:15:24.130" v="123" actId="1076"/>
          <ac:spMkLst>
            <pc:docMk/>
            <pc:sldMk cId="163699718" sldId="256"/>
            <ac:spMk id="5" creationId="{90FFAAF7-9FCE-4AF2-8736-375B08C2BDCA}"/>
          </ac:spMkLst>
        </pc:spChg>
      </pc:sldChg>
    </pc:docChg>
  </pc:docChgLst>
  <pc:docChgLst>
    <pc:chgData name="Paulo Valadão" userId="b7bfbe3407a1558c" providerId="LiveId" clId="{1B54E1F1-E04E-42B7-9DE2-1D8CDFB2EE03}"/>
    <pc:docChg chg="undo custSel modSld">
      <pc:chgData name="Paulo Valadão" userId="b7bfbe3407a1558c" providerId="LiveId" clId="{1B54E1F1-E04E-42B7-9DE2-1D8CDFB2EE03}" dt="2021-03-01T18:22:32.438" v="200" actId="1076"/>
      <pc:docMkLst>
        <pc:docMk/>
      </pc:docMkLst>
      <pc:sldChg chg="modSp mod">
        <pc:chgData name="Paulo Valadão" userId="b7bfbe3407a1558c" providerId="LiveId" clId="{1B54E1F1-E04E-42B7-9DE2-1D8CDFB2EE03}" dt="2021-03-01T18:22:32.438" v="200" actId="1076"/>
        <pc:sldMkLst>
          <pc:docMk/>
          <pc:sldMk cId="163699718" sldId="256"/>
        </pc:sldMkLst>
        <pc:spChg chg="mod">
          <ac:chgData name="Paulo Valadão" userId="b7bfbe3407a1558c" providerId="LiveId" clId="{1B54E1F1-E04E-42B7-9DE2-1D8CDFB2EE03}" dt="2021-03-01T18:22:32.438" v="200" actId="1076"/>
          <ac:spMkLst>
            <pc:docMk/>
            <pc:sldMk cId="163699718" sldId="256"/>
            <ac:spMk id="5" creationId="{90FFAAF7-9FCE-4AF2-8736-375B08C2BDCA}"/>
          </ac:spMkLst>
        </pc:spChg>
      </pc:sldChg>
    </pc:docChg>
  </pc:docChgLst>
  <pc:docChgLst>
    <pc:chgData name="Paulo JPF. Valadão" userId="0f8f2010-9b8a-4c44-9ce3-0226a65a7249" providerId="ADAL" clId="{133D3CFE-AE73-4292-9600-C8A172B2CA9E}"/>
    <pc:docChg chg="modSld">
      <pc:chgData name="Paulo JPF. Valadão" userId="0f8f2010-9b8a-4c44-9ce3-0226a65a7249" providerId="ADAL" clId="{133D3CFE-AE73-4292-9600-C8A172B2CA9E}" dt="2021-04-16T15:35:40.794" v="49" actId="20577"/>
      <pc:docMkLst>
        <pc:docMk/>
      </pc:docMkLst>
      <pc:sldChg chg="addSp modSp mod">
        <pc:chgData name="Paulo JPF. Valadão" userId="0f8f2010-9b8a-4c44-9ce3-0226a65a7249" providerId="ADAL" clId="{133D3CFE-AE73-4292-9600-C8A172B2CA9E}" dt="2021-04-16T15:35:40.794" v="49" actId="20577"/>
        <pc:sldMkLst>
          <pc:docMk/>
          <pc:sldMk cId="163699718" sldId="256"/>
        </pc:sldMkLst>
        <pc:spChg chg="add mod">
          <ac:chgData name="Paulo JPF. Valadão" userId="0f8f2010-9b8a-4c44-9ce3-0226a65a7249" providerId="ADAL" clId="{133D3CFE-AE73-4292-9600-C8A172B2CA9E}" dt="2021-04-16T15:34:04.811" v="3" actId="1076"/>
          <ac:spMkLst>
            <pc:docMk/>
            <pc:sldMk cId="163699718" sldId="256"/>
            <ac:spMk id="2" creationId="{EE94F23C-46FC-4889-BCC0-8523200182CF}"/>
          </ac:spMkLst>
        </pc:spChg>
        <pc:spChg chg="add mod">
          <ac:chgData name="Paulo JPF. Valadão" userId="0f8f2010-9b8a-4c44-9ce3-0226a65a7249" providerId="ADAL" clId="{133D3CFE-AE73-4292-9600-C8A172B2CA9E}" dt="2021-04-16T15:35:23.421" v="47" actId="20577"/>
          <ac:spMkLst>
            <pc:docMk/>
            <pc:sldMk cId="163699718" sldId="256"/>
            <ac:spMk id="3" creationId="{42CA6E0D-9179-48A5-B7E1-F5C392FC83E6}"/>
          </ac:spMkLst>
        </pc:spChg>
        <pc:spChg chg="mod">
          <ac:chgData name="Paulo JPF. Valadão" userId="0f8f2010-9b8a-4c44-9ce3-0226a65a7249" providerId="ADAL" clId="{133D3CFE-AE73-4292-9600-C8A172B2CA9E}" dt="2021-04-16T15:35:40.794" v="49" actId="20577"/>
          <ac:spMkLst>
            <pc:docMk/>
            <pc:sldMk cId="163699718" sldId="256"/>
            <ac:spMk id="5" creationId="{90FFAAF7-9FCE-4AF2-8736-375B08C2BDCA}"/>
          </ac:spMkLst>
        </pc:spChg>
        <pc:picChg chg="add mod">
          <ac:chgData name="Paulo JPF. Valadão" userId="0f8f2010-9b8a-4c44-9ce3-0226a65a7249" providerId="ADAL" clId="{133D3CFE-AE73-4292-9600-C8A172B2CA9E}" dt="2021-04-16T15:34:46.161" v="12" actId="14100"/>
          <ac:picMkLst>
            <pc:docMk/>
            <pc:sldMk cId="163699718" sldId="256"/>
            <ac:picMk id="2049" creationId="{2E45165F-2513-4963-BD07-E0B05B39AEF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7EAAA-135B-49AB-B075-EA7B43C3E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CC1CBDC-9D30-405F-A39B-EA1507020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31C7595-CC51-4035-B2E9-29EFEAA0D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E5C8BD7-1D1A-41F2-BC39-CAED2C17E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03D09A1-DEA4-4634-9FAF-3497F77FD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411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675B12-E989-46BA-8F66-1A8B44759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B8C61453-CFED-4B62-9BEE-CB5728D2D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E28E24F-E98C-4AB3-8F9F-9F4011A73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5CA127F-7347-4785-86A4-E6E096C4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6C7C020-E596-4C3E-A43D-A827C5C63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727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5A0E1A-68DF-49A3-BE63-5AFDF04818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C0A3A02E-CD27-43BF-A5D4-37ACA6258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162966-38A7-406C-9C21-C9CF7554E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5F86D72-310E-4E90-A9B3-22F1C97F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90F8FA4-5C02-497A-B164-1F5B7741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91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9294CD-9F48-4D51-BAE6-8C12B484B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3114B6-D18C-4DE1-8A2A-AC1EAFE03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ACE1982-3F1C-4867-B1B4-BEC6081DE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67DA25E-BED4-4D33-B415-0FD78FC7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491B3C0-9E13-4AB9-AD03-8E77847F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945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EC6240-B5F2-478B-9983-CEF42FD4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D1088A4-87D6-4EA7-A41A-836DC19FC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E669514-131C-429E-96DA-287BC5816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2A35E5A-62C0-404F-A230-BD11CD88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9FEB307-D365-4CF8-86EB-FD9A63D9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652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EB2BE5-44DB-43D1-B217-F53C3A4FB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635A737-5D28-4FE4-BA95-0A6CF7A44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7C86D91-CCFD-435B-97DD-535F6E1EE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9E7EA9F-A0E7-47AF-B954-79EC6786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CD5CF83-457B-4CD4-BE7D-D90B8463A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602F0E0-2576-49D1-A55E-574100070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628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F0E952-4019-42B4-B264-D9A250A4E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0FE628C-EC87-43A4-A946-EFC75BE8D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6BAFFB2-035E-41A0-AA6E-32DE06142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DB3C8CA2-AAC1-411E-8C7A-5AE1145EF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26753B3-79EC-4D88-9148-DB1F60266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47F084DB-2594-4D48-A7FB-D5F56CB18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5E02993E-2724-4132-866F-E06909F6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320CE6B3-0C09-4BAB-814A-F49BB9BC7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53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A2DDBD-F9A9-4921-A507-FFADBF86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874E6AFB-168E-4852-BD08-50ED552F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7E357BB-4D84-43FA-8ECB-E68AAC4DD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FBF40F4-EF5F-45A1-B19A-6D62405C8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01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EA91AD4C-1A12-4EEE-B82F-C9DDDE4C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CABBDF11-2C08-4F14-BA01-E735D0E8A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D1B79EC9-F904-4B56-AFFF-86D504411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096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7BE3E1-F938-4BB3-9D81-9F142B89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A117650-39D5-467B-9A67-5E81B148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F6DF3C45-C82D-4EF1-ACC3-5C75EA61E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C1CD1ED-5734-4890-985E-04AD47940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B51DEC7-FFA7-490D-B001-1D94921D1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BD82540-D794-439C-97A8-E4B701093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74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C2340F-9410-4208-B244-B0DBEA830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3BD9EAF1-DF9A-4FB6-B60D-31F49BCBF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C52442E-4376-482D-9DEC-92A6B8C68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3C6C236-155F-4E4F-8E98-88A5BB2B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260E224-9779-40D5-9E34-7EDA6889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19C2DA0-CBC3-469D-8681-4C982D498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131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3E88CFF-CFE2-4838-9D1C-2A479FE70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45F7AD6-C301-4FCD-9E65-0E2D198C2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A63BD2E-30D8-4382-A9DF-BD7968309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D165E06-EA23-41C5-AD0E-F6EC272FE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1C4A7C8-8F0E-466C-8719-25306BD62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456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0FFAAF7-9FCE-4AF2-8736-375B08C2BDCA}"/>
              </a:ext>
            </a:extLst>
          </p:cNvPr>
          <p:cNvSpPr/>
          <p:nvPr/>
        </p:nvSpPr>
        <p:spPr>
          <a:xfrm>
            <a:off x="590747" y="652892"/>
            <a:ext cx="1084082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i="1" dirty="0" err="1">
                <a:solidFill>
                  <a:schemeClr val="accent1">
                    <a:lumMod val="75000"/>
                  </a:schemeClr>
                </a:solidFill>
              </a:rPr>
              <a:t>Pedipaper</a:t>
            </a:r>
            <a:r>
              <a:rPr lang="pt-PT" sz="2400" i="1" dirty="0">
                <a:solidFill>
                  <a:schemeClr val="accent1">
                    <a:lumMod val="75000"/>
                  </a:schemeClr>
                </a:solidFill>
              </a:rPr>
              <a:t> “Despedidas em Belém”</a:t>
            </a:r>
            <a:r>
              <a:rPr lang="pt-PT" sz="2400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pt-PT" sz="2400" b="1" dirty="0">
                <a:solidFill>
                  <a:schemeClr val="accent1">
                    <a:lumMod val="75000"/>
                  </a:schemeClr>
                </a:solidFill>
              </a:rPr>
              <a:t>Estação Coração Lusitano</a:t>
            </a:r>
            <a:r>
              <a:rPr lang="pt-PT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pt-PT" sz="2800" b="1" dirty="0">
                <a:solidFill>
                  <a:schemeClr val="accent6">
                    <a:lumMod val="75000"/>
                  </a:schemeClr>
                </a:solidFill>
              </a:rPr>
              <a:t>Tarefa somente para os grupos 2, 4 e 6</a:t>
            </a:r>
          </a:p>
          <a:p>
            <a:pPr algn="ctr"/>
            <a:endParaRPr lang="pt-PT" sz="1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pt-PT" sz="2000" b="1" dirty="0">
                <a:solidFill>
                  <a:srgbClr val="C00000"/>
                </a:solidFill>
                <a:sym typeface="Webdings" panose="05030102010509060703" pitchFamily="18" charset="2"/>
              </a:rPr>
              <a:t> </a:t>
            </a:r>
            <a:r>
              <a:rPr lang="pt-PT" sz="2000" b="1" dirty="0">
                <a:solidFill>
                  <a:srgbClr val="C00000"/>
                </a:solidFill>
              </a:rPr>
              <a:t>Registem as vossas respostas no “Diário de bordo”, no espaço correspondente às tarefas da estação “Coração Lusitano”.</a:t>
            </a:r>
            <a:endParaRPr lang="pt-PT" sz="2000" dirty="0">
              <a:solidFill>
                <a:srgbClr val="C00000"/>
              </a:solidFill>
            </a:endParaRPr>
          </a:p>
          <a:p>
            <a:pPr algn="ctr"/>
            <a:endParaRPr lang="pt-PT" sz="2800" b="1" dirty="0">
              <a:solidFill>
                <a:srgbClr val="2F5496"/>
              </a:solidFill>
            </a:endParaRPr>
          </a:p>
          <a:p>
            <a:r>
              <a:rPr lang="pt-PT" sz="2000" b="1" dirty="0"/>
              <a:t>Leiam as estâncias 84 a 86 do episódio. </a:t>
            </a:r>
          </a:p>
          <a:p>
            <a:endParaRPr lang="pt-PT" sz="2000" dirty="0"/>
          </a:p>
          <a:p>
            <a:pPr marL="457200" indent="-457200">
              <a:buAutoNum type="arabicPeriod"/>
            </a:pPr>
            <a:r>
              <a:rPr lang="pt-PT" sz="2000" dirty="0"/>
              <a:t>Identifiquem aqueles que estão prestes a embarcar e caracterizem o seu estado de espírito. </a:t>
            </a:r>
          </a:p>
          <a:p>
            <a:endParaRPr lang="pt-PT" sz="2000" dirty="0"/>
          </a:p>
          <a:p>
            <a:pPr algn="just"/>
            <a:r>
              <a:rPr lang="pt-PT" sz="2000" dirty="0"/>
              <a:t>1.1 Explicitem o sentido do verso “Aparelhámos a alma pera a morte” (estância 86).</a:t>
            </a:r>
          </a:p>
          <a:p>
            <a:pPr algn="just"/>
            <a:endParaRPr lang="pt-PT" sz="1100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E94F23C-46FC-4889-BCC0-852320018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47" y="480652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pic>
        <p:nvPicPr>
          <p:cNvPr id="2049" name="Imagem 1">
            <a:extLst>
              <a:ext uri="{FF2B5EF4-FFF2-40B4-BE49-F238E27FC236}">
                <a16:creationId xmlns:a16="http://schemas.microsoft.com/office/drawing/2014/main" id="{2E45165F-2513-4963-BD07-E0B05B39A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3"/>
          <a:stretch>
            <a:fillRect/>
          </a:stretch>
        </p:blipFill>
        <p:spPr bwMode="auto">
          <a:xfrm>
            <a:off x="815387" y="4806520"/>
            <a:ext cx="1158603" cy="116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42CA6E0D-9179-48A5-B7E1-F5C392FC8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0755" y="5292265"/>
            <a:ext cx="93608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altLang="pt-PT" sz="2000" b="1" i="0" u="none" strike="noStrike" cap="none" normalizeH="0" baseline="0" dirty="0">
                <a:ln>
                  <a:noFill/>
                </a:ln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Após a conclusão destas tarefas, dirijam-se à estação “Encruzilhadas”.</a:t>
            </a:r>
            <a:r>
              <a:rPr kumimoji="0" lang="pt-PT" altLang="pt-PT" sz="1600" b="1" i="0" u="none" strike="noStrike" cap="none" normalizeH="0" baseline="0" dirty="0">
                <a:ln>
                  <a:noFill/>
                </a:ln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997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97</Words>
  <Application>Microsoft Office PowerPoint</Application>
  <PresentationFormat>Ecrã Panorâmico</PresentationFormat>
  <Paragraphs>11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JPF. Valadão</dc:creator>
  <cp:lastModifiedBy>Paulo JPF. Valadão</cp:lastModifiedBy>
  <cp:revision>1</cp:revision>
  <dcterms:created xsi:type="dcterms:W3CDTF">2021-03-01T18:05:45Z</dcterms:created>
  <dcterms:modified xsi:type="dcterms:W3CDTF">2021-04-16T15:35:47Z</dcterms:modified>
</cp:coreProperties>
</file>