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8"/>
    <p:restoredTop sz="94650"/>
  </p:normalViewPr>
  <p:slideViewPr>
    <p:cSldViewPr snapToGrid="0" snapToObjects="1">
      <p:cViewPr>
        <p:scale>
          <a:sx n="80" d="100"/>
          <a:sy n="80" d="100"/>
        </p:scale>
        <p:origin x="1602" y="-195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AFAD0F-8B03-A448-8588-6579A673B761}" type="datetimeFigureOut">
              <a:rPr lang="pt-PT" smtClean="0"/>
              <a:t>17/07/2019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pt-PT"/>
              <a:t>Editar os estilos de texto do Modelo Global
Segundo nível
Terceiro nível
Quarto nível
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9C28EC-B4FA-0A4F-B24A-DA1E680EFA7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4632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463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425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793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756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416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185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019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546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410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625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837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6925A-964F-D54A-B621-6FC652C4A784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A1A2-401C-C948-9905-650FFEAAA84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854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657" y="556909"/>
            <a:ext cx="2844598" cy="18720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30581" y="1659952"/>
            <a:ext cx="3022626" cy="83099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chemeClr val="accent1">
                    <a:lumMod val="75000"/>
                  </a:schemeClr>
                </a:solidFill>
              </a:rPr>
              <a:t>Nome</a:t>
            </a:r>
            <a:r>
              <a:rPr lang="pt-PT" sz="1200" dirty="0"/>
              <a:t>: </a:t>
            </a:r>
            <a:r>
              <a:rPr lang="pt-PT" sz="1200" dirty="0" smtClean="0"/>
              <a:t>Anabela Fernandes dos Santos</a:t>
            </a:r>
            <a:endParaRPr lang="pt-PT" sz="1200" dirty="0"/>
          </a:p>
          <a:p>
            <a:endParaRPr lang="pt-PT" sz="1200" dirty="0"/>
          </a:p>
          <a:p>
            <a:r>
              <a:rPr lang="pt-PT" sz="1200" b="1" dirty="0">
                <a:solidFill>
                  <a:srgbClr val="376092"/>
                </a:solidFill>
              </a:rPr>
              <a:t>Unidade Orgânica</a:t>
            </a:r>
            <a:r>
              <a:rPr lang="pt-PT" sz="1200" dirty="0"/>
              <a:t>: </a:t>
            </a:r>
            <a:r>
              <a:rPr lang="pt-PT" sz="1200" dirty="0" smtClean="0"/>
              <a:t>Escola Básica e Secundária Mouzinho  da silveira</a:t>
            </a:r>
            <a:endParaRPr lang="pt-PT" sz="1200" dirty="0"/>
          </a:p>
        </p:txBody>
      </p:sp>
      <p:sp>
        <p:nvSpPr>
          <p:cNvPr id="5" name="Rectangle 4"/>
          <p:cNvSpPr/>
          <p:nvPr/>
        </p:nvSpPr>
        <p:spPr>
          <a:xfrm>
            <a:off x="3800606" y="313358"/>
            <a:ext cx="2482575" cy="73490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Inflate">
              <a:avLst>
                <a:gd name="adj" fmla="val 69562"/>
              </a:avLst>
            </a:prstTxWarp>
            <a:spAutoFit/>
          </a:bodyPr>
          <a:lstStyle/>
          <a:p>
            <a:pPr algn="ctr"/>
            <a:r>
              <a:rPr lang="pt-PT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Ideias luminosas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0172" y="2687668"/>
            <a:ext cx="6223034" cy="1015663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 wrap="square" rtlCol="0">
            <a:spAutoFit/>
          </a:bodyPr>
          <a:lstStyle/>
          <a:p>
            <a:r>
              <a:rPr lang="pt-PT" sz="1200" b="1" dirty="0" smtClean="0">
                <a:solidFill>
                  <a:schemeClr val="accent1">
                    <a:lumMod val="75000"/>
                  </a:schemeClr>
                </a:solidFill>
              </a:rPr>
              <a:t>Tema </a:t>
            </a:r>
            <a:r>
              <a:rPr lang="pt-PT" sz="1200" dirty="0" smtClean="0"/>
              <a:t>: Proporcionalidade direta</a:t>
            </a:r>
          </a:p>
          <a:p>
            <a:pPr algn="just"/>
            <a:r>
              <a:rPr lang="pt-PT" sz="1200" dirty="0" smtClean="0"/>
              <a:t>Identificar uma grandeza como “diretamente proporcional” a outra quando dela depende de tal forma que, fixadas unidades, ao multiplicar a medida por um dado número positivo, a medida primeira fica também multiplicada por esse número.</a:t>
            </a:r>
          </a:p>
          <a:p>
            <a:pPr algn="just"/>
            <a:r>
              <a:rPr lang="pt-PT" sz="1200" dirty="0" smtClean="0"/>
              <a:t>Resolver problemas envolvendo a noção de proporcionalidade direta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0174" y="3797480"/>
            <a:ext cx="6223033" cy="193899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chemeClr val="accent1">
                    <a:lumMod val="75000"/>
                  </a:schemeClr>
                </a:solidFill>
              </a:rPr>
              <a:t>Preparação da tarefa</a:t>
            </a:r>
            <a:r>
              <a:rPr lang="pt-PT" sz="12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pt-PT" sz="1200" dirty="0" smtClean="0"/>
              <a:t>Será necessário que os alunos já tenham adquirido a noção de razão e de proporção, de forma a calcular o valor da constante de proporcionalidade em várias situações, realizando a correspondência entre várias razões/proporções.</a:t>
            </a:r>
          </a:p>
          <a:p>
            <a:pPr algn="just">
              <a:lnSpc>
                <a:spcPct val="150000"/>
              </a:lnSpc>
            </a:pPr>
            <a:r>
              <a:rPr lang="pt-PT" sz="1200" dirty="0" smtClean="0"/>
              <a:t>Serão necessário realizar as tarefas inerentes à construção do jogo de dominó “Proporcionalidade” – anexos 1 e 2 (frente e verso das peças do dominó).  , nas qual os alunos identificar as constantes de proporcionalidade de cada um dos lados da peça de dominó.  </a:t>
            </a:r>
            <a:endParaRPr lang="pt-PT" sz="1200" dirty="0"/>
          </a:p>
        </p:txBody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xmlns="" id="{60029170-18C1-154A-BC14-B72E1897EEFC}"/>
              </a:ext>
            </a:extLst>
          </p:cNvPr>
          <p:cNvSpPr txBox="1"/>
          <p:nvPr/>
        </p:nvSpPr>
        <p:spPr>
          <a:xfrm>
            <a:off x="3646305" y="1031899"/>
            <a:ext cx="2791176" cy="369332"/>
          </a:xfrm>
          <a:prstGeom prst="rect">
            <a:avLst/>
          </a:prstGeom>
          <a:noFill/>
          <a:ln>
            <a:noFill/>
          </a:ln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PT" b="1" cap="small" dirty="0" smtClean="0">
                <a:solidFill>
                  <a:schemeClr val="accent1">
                    <a:lumMod val="75000"/>
                  </a:schemeClr>
                </a:solidFill>
              </a:rPr>
              <a:t>proporcionalidade</a:t>
            </a:r>
            <a:endParaRPr lang="pt-PT" cap="small" dirty="0"/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xmlns="" id="{6142C3B1-3EDA-6B4B-B151-301D5A403C41}"/>
              </a:ext>
            </a:extLst>
          </p:cNvPr>
          <p:cNvSpPr txBox="1"/>
          <p:nvPr/>
        </p:nvSpPr>
        <p:spPr>
          <a:xfrm>
            <a:off x="330172" y="5966609"/>
            <a:ext cx="6223033" cy="3600986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chemeClr val="accent1">
                    <a:lumMod val="75000"/>
                  </a:schemeClr>
                </a:solidFill>
              </a:rPr>
              <a:t>Prática orientada</a:t>
            </a:r>
            <a:r>
              <a:rPr lang="pt-PT" sz="12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pt-PT" sz="1200" dirty="0" smtClean="0"/>
              <a:t>Após a realização das tarefas propostas na área da plataforma Matemática Passo a Passo: Estratégias de Superação de Dificuldades para o 2.º Ciclo do Ensino Básico, ou de outras tarefas propostas nos manuais escolares dos alunos, estes estão preparados para o jogo do dominó da Proporcionalidade. Esta tarefa pode ser uma forma de consolidação do tema proporcionalidade direta, a vertente lúdica é motivadora para os alunos e deste modo conseguimos rever e consolidar uma série de conceitos relacionados com a proporcionalidade direta como são: a constante de proporcionalidade, a aplicação da equivalência entre proporções, a aplicação da regra de três simples</a:t>
            </a:r>
            <a:r>
              <a:rPr lang="pt-PT" sz="1200" dirty="0"/>
              <a:t> </a:t>
            </a:r>
            <a:r>
              <a:rPr lang="pt-PT" sz="1200" dirty="0" smtClean="0"/>
              <a:t>e percentagens. Tendo como referência cada uma das extremidades da peça de dominó.</a:t>
            </a:r>
          </a:p>
          <a:p>
            <a:pPr algn="just">
              <a:lnSpc>
                <a:spcPct val="150000"/>
              </a:lnSpc>
            </a:pPr>
            <a:r>
              <a:rPr lang="pt-PT" sz="1200" dirty="0" smtClean="0"/>
              <a:t>Serão formados preferencialmente grupos de dois ou quatro alunos. As instruções do jogo são as constantes no anexo 3. Os alunos jogam o jogo do dominó da Proporcionalidade de acordo com as regras definidas nas instruções. </a:t>
            </a:r>
          </a:p>
        </p:txBody>
      </p:sp>
    </p:spTree>
    <p:extLst>
      <p:ext uri="{BB962C8B-B14F-4D97-AF65-F5344CB8AC3E}">
        <p14:creationId xmlns:p14="http://schemas.microsoft.com/office/powerpoint/2010/main" val="3122746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05710" y="3571399"/>
            <a:ext cx="5156363" cy="46166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chemeClr val="accent1">
                    <a:lumMod val="75000"/>
                  </a:schemeClr>
                </a:solidFill>
              </a:rPr>
              <a:t>Legenda da </a:t>
            </a:r>
            <a:r>
              <a:rPr lang="pt-PT" sz="1200" b="1" dirty="0" smtClean="0">
                <a:solidFill>
                  <a:schemeClr val="accent1">
                    <a:lumMod val="75000"/>
                  </a:schemeClr>
                </a:solidFill>
              </a:rPr>
              <a:t>foto</a:t>
            </a:r>
            <a:r>
              <a:rPr lang="pt-PT" sz="1200" dirty="0" smtClean="0"/>
              <a:t>: Peças e instruções do jogo da “Proporcionalidade”. </a:t>
            </a:r>
            <a:endParaRPr lang="pt-PT" sz="1200" dirty="0"/>
          </a:p>
          <a:p>
            <a:endParaRPr lang="pt-PT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05710" y="7958414"/>
            <a:ext cx="5281560" cy="46166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 wrap="square" rtlCol="0">
            <a:spAutoFit/>
          </a:bodyPr>
          <a:lstStyle/>
          <a:p>
            <a:r>
              <a:rPr lang="pt-PT" sz="1200" b="1" dirty="0" smtClean="0">
                <a:solidFill>
                  <a:schemeClr val="accent1">
                    <a:lumMod val="75000"/>
                  </a:schemeClr>
                </a:solidFill>
              </a:rPr>
              <a:t>Legenda da foto</a:t>
            </a:r>
            <a:r>
              <a:rPr lang="pt-PT" sz="1200" dirty="0"/>
              <a:t>: Jogo </a:t>
            </a:r>
            <a:r>
              <a:rPr lang="pt-PT" sz="1200" dirty="0" smtClean="0"/>
              <a:t>da “Proporcionalidade”.</a:t>
            </a:r>
          </a:p>
          <a:p>
            <a:r>
              <a:rPr lang="pt-PT" sz="1200" dirty="0" smtClean="0"/>
              <a:t> </a:t>
            </a:r>
            <a:endParaRPr lang="pt-PT" sz="12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2"/>
          <a:srcRect l="12404" t="7887" r="8383" b="9514"/>
          <a:stretch/>
        </p:blipFill>
        <p:spPr>
          <a:xfrm>
            <a:off x="2978335" y="558896"/>
            <a:ext cx="3152502" cy="2833171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/>
          <a:srcRect l="10080" t="11001" r="34205" b="29331"/>
          <a:stretch/>
        </p:blipFill>
        <p:spPr>
          <a:xfrm rot="5400000">
            <a:off x="478614" y="1043784"/>
            <a:ext cx="2575522" cy="2087129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2"/>
          <a:stretch/>
        </p:blipFill>
        <p:spPr>
          <a:xfrm rot="5400000">
            <a:off x="2735647" y="4677596"/>
            <a:ext cx="3540324" cy="2643837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99169" y="4685577"/>
            <a:ext cx="3533730" cy="2621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847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351</Words>
  <Application>Microsoft Office PowerPoint</Application>
  <PresentationFormat>Papel A4 (210x297 mm)</PresentationFormat>
  <Paragraphs>17</Paragraphs>
  <Slides>2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Ricardo</dc:creator>
  <cp:lastModifiedBy>Anabela Santos</cp:lastModifiedBy>
  <cp:revision>43</cp:revision>
  <dcterms:created xsi:type="dcterms:W3CDTF">2016-08-29T18:26:40Z</dcterms:created>
  <dcterms:modified xsi:type="dcterms:W3CDTF">2019-07-17T10:06:46Z</dcterms:modified>
</cp:coreProperties>
</file>