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Baloo Chettan 2" panose="020B0604020202020204" charset="0"/>
      <p:regular r:id="rId13"/>
      <p:bold r:id="rId14"/>
    </p:embeddedFont>
    <p:embeddedFont>
      <p:font typeface="Baloo Chettan 2 Mediu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3">
          <p15:clr>
            <a:srgbClr val="9AA0A6"/>
          </p15:clr>
        </p15:guide>
        <p15:guide id="2" pos="2551">
          <p15:clr>
            <a:srgbClr val="9AA0A6"/>
          </p15:clr>
        </p15:guide>
        <p15:guide id="3" orient="horz" pos="1009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oW+Bvy/jTrB0ox1CTDSw3nO2t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pos="283"/>
        <p:guide pos="2551"/>
        <p:guide orient="horz" pos="10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 amt="81000"/>
          </a:blip>
          <a:srcRect/>
          <a:stretch/>
        </p:blipFill>
        <p:spPr>
          <a:xfrm>
            <a:off x="8481432" y="4652850"/>
            <a:ext cx="415370" cy="34479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2674514" y="3927963"/>
            <a:ext cx="4250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3000" b="0" i="0" u="none" strike="noStrike" cap="none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16112" y="384149"/>
            <a:ext cx="8311775" cy="400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265500" y="1665263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b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b="1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668825" y="1235275"/>
            <a:ext cx="3358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66BD6D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atividade </a:t>
            </a:r>
            <a:r>
              <a:rPr lang="pt-PT" sz="2400" b="1" i="0" u="none" strike="noStrike" cap="none">
                <a:solidFill>
                  <a:srgbClr val="66BD6D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Vida Marinha</a:t>
            </a:r>
            <a:r>
              <a:rPr lang="pt-PT" sz="2400" b="0" i="0" u="none" strike="noStrike" cap="none">
                <a:solidFill>
                  <a:srgbClr val="66BD6D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</a:t>
            </a:r>
            <a:endParaRPr sz="2400" b="0" i="0" u="none" strike="noStrike" cap="none">
              <a:solidFill>
                <a:srgbClr val="66BD6D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838" y="311587"/>
            <a:ext cx="868524" cy="8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/>
          <p:nvPr/>
        </p:nvSpPr>
        <p:spPr>
          <a:xfrm>
            <a:off x="4573950" y="525"/>
            <a:ext cx="4569900" cy="51435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778" y="641808"/>
            <a:ext cx="2714397" cy="20005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265500" y="3229375"/>
            <a:ext cx="56160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As baleias, tal como nós, são mamíferos: respiram por pulmões, são homeotérmicos, têm pelos, amamentam as suas crias e têm sangue quente.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325125" y="588550"/>
            <a:ext cx="6325200" cy="3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1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Pertencem ao grupo dos cetáceos e evoluíram de animais terrestres. </a:t>
            </a:r>
            <a:endParaRPr sz="21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1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Estes antepassados das baleias sofreram transformações anatómicas, resultando em corpos alongados e fusiformes, extremamente hidrodinâmicos, permitindo movimentos rápidos e complexos quase sem esforço.</a:t>
            </a:r>
            <a:endParaRPr sz="11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1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Dividem-se em dois grupos:</a:t>
            </a:r>
            <a:endParaRPr sz="21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1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-Misticetes ou Baleias de Barbas</a:t>
            </a:r>
            <a:endParaRPr sz="21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1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	- Odontocetes ou Baleias com dentes</a:t>
            </a:r>
            <a:endParaRPr sz="21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l="16146" t="47339" r="16151" b="37576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10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t="1" b="75282"/>
          <a:stretch/>
        </p:blipFill>
        <p:spPr>
          <a:xfrm>
            <a:off x="7209692" y="414326"/>
            <a:ext cx="2276286" cy="92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 t="19358" b="54142"/>
          <a:stretch/>
        </p:blipFill>
        <p:spPr>
          <a:xfrm>
            <a:off x="6809887" y="1447712"/>
            <a:ext cx="2075009" cy="92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6">
            <a:alphaModFix/>
          </a:blip>
          <a:srcRect t="39675" b="39320"/>
          <a:stretch/>
        </p:blipFill>
        <p:spPr>
          <a:xfrm>
            <a:off x="5720862" y="2571750"/>
            <a:ext cx="2268876" cy="10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7">
            <a:alphaModFix/>
          </a:blip>
          <a:srcRect t="56136" b="29041"/>
          <a:stretch/>
        </p:blipFill>
        <p:spPr>
          <a:xfrm>
            <a:off x="4432874" y="3611874"/>
            <a:ext cx="3874974" cy="9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8">
            <a:alphaModFix/>
          </a:blip>
          <a:srcRect t="67541" b="11691"/>
          <a:stretch/>
        </p:blipFill>
        <p:spPr>
          <a:xfrm>
            <a:off x="596047" y="3811580"/>
            <a:ext cx="3975952" cy="143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l="16146" t="47339" r="16151" b="37576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/>
        </p:nvSpPr>
        <p:spPr>
          <a:xfrm>
            <a:off x="410751" y="395674"/>
            <a:ext cx="6240860" cy="4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0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Os </a:t>
            </a:r>
            <a:r>
              <a:rPr lang="pt-PT" sz="3000" b="1" i="0" u="none" strike="noStrike" cap="none" dirty="0" err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Misticet</a:t>
            </a:r>
            <a:r>
              <a:rPr lang="pt-PT" sz="3000" b="1" dirty="0" err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</a:t>
            </a:r>
            <a:r>
              <a:rPr lang="pt-PT" sz="3000" b="1" i="0" u="none" strike="noStrike" cap="none" dirty="0" err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</a:t>
            </a:r>
            <a:r>
              <a:rPr lang="pt-PT" sz="30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ou </a:t>
            </a:r>
            <a:r>
              <a:rPr lang="pt-PT" sz="30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B</a:t>
            </a:r>
            <a:r>
              <a:rPr lang="pt-PT" sz="30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aleias de </a:t>
            </a:r>
            <a:r>
              <a:rPr lang="pt-PT" sz="30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B</a:t>
            </a:r>
            <a:r>
              <a:rPr lang="pt-PT" sz="30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arbas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Têm barbas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filtradoras de alimento.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Alimentam-se de zooplâncton, de pequenos crustáceos e de peixes.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-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êm 2 espiráculos.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Os machos são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mais pequenos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que as fêmeas.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São geralmente solitários.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Fazem grandes migrações entre os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Po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los (alimentação) e o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quador (reprodução e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maternidade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1610" y="1094140"/>
            <a:ext cx="2216414" cy="147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804" y="2801234"/>
            <a:ext cx="2486025" cy="165631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10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l="16146" t="47339" r="16151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4">
            <a:alphaModFix/>
          </a:blip>
          <a:srcRect l="4718" t="14896" r="3180" b="8429"/>
          <a:stretch/>
        </p:blipFill>
        <p:spPr>
          <a:xfrm>
            <a:off x="5865723" y="1362378"/>
            <a:ext cx="2706077" cy="131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5">
            <a:alphaModFix/>
          </a:blip>
          <a:srcRect l="12872" t="13939" r="3640" b="10420"/>
          <a:stretch/>
        </p:blipFill>
        <p:spPr>
          <a:xfrm>
            <a:off x="5964254" y="3121138"/>
            <a:ext cx="2706077" cy="15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572200" y="388221"/>
            <a:ext cx="6240860" cy="4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0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Os </a:t>
            </a:r>
            <a:r>
              <a:rPr lang="pt-PT" sz="3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</a:t>
            </a:r>
            <a:r>
              <a:rPr lang="pt-PT" sz="30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dontocet</a:t>
            </a:r>
            <a:r>
              <a:rPr lang="pt-PT" sz="3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</a:t>
            </a:r>
            <a:r>
              <a:rPr lang="pt-PT" sz="30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 ou </a:t>
            </a:r>
            <a:r>
              <a:rPr lang="pt-PT" sz="3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Baleias</a:t>
            </a:r>
            <a:r>
              <a:rPr lang="pt-PT" sz="30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com dentes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Têm dentes.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</a:t>
            </a: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Têm uma dieta variada.</a:t>
            </a: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Têm 1 espiráculo.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Os machos são maiores que as fêmeas.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</a:t>
            </a: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alternam</a:t>
            </a: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entre períodos de alimentação e reprodução.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Fazem </a:t>
            </a: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</a:t>
            </a: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colocalização.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10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l="16146" t="47339" r="16151" b="37576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/>
          <p:nvPr/>
        </p:nvSpPr>
        <p:spPr>
          <a:xfrm>
            <a:off x="546850" y="1398198"/>
            <a:ext cx="5067900" cy="27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Os cetáceos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que habitam e visitam as nossas águas são abundantes e ultrapassam as 2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5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espécies diferentes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800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lguns deles 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visitam-nos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na primavera e no verão, nas suas migrações entre as águas quentes e frias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 Fazem estas migrações 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só por raz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õ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 de alimentação e reprodução, mas também porque 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as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suas espessas camadas de gordura </a:t>
            </a:r>
            <a:r>
              <a:rPr lang="pt-PT" sz="18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os impedem de</a:t>
            </a:r>
            <a:r>
              <a:rPr lang="pt-PT" sz="18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passar todo o verão em águas quentes.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1149A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389575" y="445025"/>
            <a:ext cx="824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4200" b="1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</a:t>
            </a:r>
            <a:endParaRPr sz="3000" i="1"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3502" y="651469"/>
            <a:ext cx="2810866" cy="37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10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l="16146" t="47339" r="16151" b="37574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 l="52039" t="7627" r="4790" b="7625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454875" y="1133900"/>
            <a:ext cx="54291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Hoje desafiamos-te a</a:t>
            </a:r>
            <a:r>
              <a:rPr lang="pt-PT" sz="18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perceber como a camada de gordura </a:t>
            </a: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das baleias as</a:t>
            </a:r>
            <a:r>
              <a:rPr lang="pt-PT" sz="18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ajuda a suportar as águas frias.</a:t>
            </a:r>
            <a:endParaRPr sz="18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454875" y="2485725"/>
            <a:ext cx="51156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então começar?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10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l="52037" t="7627" r="4798" b="7623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4">
            <a:alphaModFix/>
          </a:blip>
          <a:srcRect l="19873" t="50737" r="16222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98100" y="950450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8"/>
          <p:cNvSpPr txBox="1"/>
          <p:nvPr/>
        </p:nvSpPr>
        <p:spPr>
          <a:xfrm>
            <a:off x="4896775" y="2396875"/>
            <a:ext cx="39774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precisar:</a:t>
            </a:r>
            <a:endParaRPr sz="36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7">
            <a:alphaModFix/>
          </a:blip>
          <a:srcRect r="36571"/>
          <a:stretch/>
        </p:blipFill>
        <p:spPr>
          <a:xfrm>
            <a:off x="-1381599" y="154052"/>
            <a:ext cx="6094500" cy="512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 rot="179418">
            <a:off x="1007271" y="1571301"/>
            <a:ext cx="3053658" cy="260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- 4 sacos de plástico pequenos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Vaselina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</a:t>
            </a:r>
            <a:r>
              <a:rPr lang="pt-PT" sz="1800" b="1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lguidar ou recipiente grande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Água da torneira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Gelo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Relógio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     </a:t>
            </a:r>
            <a:endParaRPr sz="18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10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 l="52037" t="7627" r="4798" b="7623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l="19873" t="50737" r="16222" b="38876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 t="24294"/>
          <a:stretch/>
        </p:blipFill>
        <p:spPr>
          <a:xfrm>
            <a:off x="-157464" y="577275"/>
            <a:ext cx="9446875" cy="467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542665" y="765775"/>
            <a:ext cx="3313507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Coloca vaselina num dos sacos até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ficar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 metade cheio.</a:t>
            </a:r>
            <a:endParaRPr sz="1800" b="0" i="0" u="none" strike="noStrike" cap="none" dirty="0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25392" y="577275"/>
            <a:ext cx="8406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589670" y="2143125"/>
            <a:ext cx="2804153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Em cada uma das mãos vais colocar um saco de plástico, como se fossem luvas.</a:t>
            </a:r>
            <a:endParaRPr lang="pt-PT" sz="1800" dirty="0"/>
          </a:p>
        </p:txBody>
      </p:sp>
      <p:sp>
        <p:nvSpPr>
          <p:cNvPr id="143" name="Google Shape;143;p9"/>
          <p:cNvSpPr txBox="1"/>
          <p:nvPr/>
        </p:nvSpPr>
        <p:spPr>
          <a:xfrm>
            <a:off x="75413" y="1915795"/>
            <a:ext cx="9345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2)</a:t>
            </a:r>
            <a:endParaRPr sz="14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55495" y="3246432"/>
            <a:ext cx="8406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3)</a:t>
            </a:r>
            <a:endParaRPr sz="14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542663" y="3492106"/>
            <a:ext cx="3303989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 Medium"/>
              </a:rPr>
              <a:t>Enche o recipiente com água e adiciona os cubos de gelo. Tem de ter água suficiente para as tuas duas mãos ficarem completamente submersas</a:t>
            </a:r>
            <a:endParaRPr sz="1800" dirty="0">
              <a:solidFill>
                <a:srgbClr val="CEE9EB"/>
              </a:solidFill>
              <a:latin typeface="Baloo Chettan 2 Medium"/>
              <a:cs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3856174" y="801218"/>
            <a:ext cx="8406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4)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4357409" y="1010619"/>
            <a:ext cx="4474891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</a:rPr>
              <a:t>Enfia agora, numa das mãos, que já 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</a:rPr>
              <a:t>um saco de plástico, o saco com a vaselina,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</a:rPr>
              <a:t>espalhando-a à volta da tua mão sobre 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</a:rPr>
              <a:t>primeiro saco. Na outra mão, enfia outro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</a:rPr>
              <a:t>saco vazio.</a:t>
            </a:r>
            <a:endParaRPr sz="1800" dirty="0">
              <a:solidFill>
                <a:srgbClr val="CEE9EB"/>
              </a:solidFill>
              <a:latin typeface="Baloo Chettan 2 Medium"/>
              <a:cs typeface="Baloo Chettan 2 Medium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4400375" y="2709438"/>
            <a:ext cx="4232658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Com o relógio ou um cronómetro mede o tempo que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aguentas </a:t>
            </a: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cada uma das mãos dentro do recipiente com a água gelada. Retiraste as duas mãos ao mesmo tempo? Qual delas aguentou mais tempo?</a:t>
            </a:r>
            <a:endParaRPr dirty="0"/>
          </a:p>
        </p:txBody>
      </p:sp>
      <p:sp>
        <p:nvSpPr>
          <p:cNvPr id="149" name="Google Shape;149;p9"/>
          <p:cNvSpPr txBox="1"/>
          <p:nvPr/>
        </p:nvSpPr>
        <p:spPr>
          <a:xfrm>
            <a:off x="3904356" y="2398412"/>
            <a:ext cx="8406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5)</a:t>
            </a:r>
            <a:endParaRPr sz="14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Gordura das Baleias</a:t>
            </a:r>
            <a:endParaRPr sz="10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Apresentação no Ecrã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Baloo Chettan 2 Medium</vt:lpstr>
      <vt:lpstr>Baloo Chettan 2</vt:lpstr>
      <vt:lpstr>Simple Light</vt:lpstr>
      <vt:lpstr>Apresentação do PowerPoint</vt:lpstr>
      <vt:lpstr>Gordura das Baleias</vt:lpstr>
      <vt:lpstr>Apresentação do PowerPoint</vt:lpstr>
      <vt:lpstr>Apresentação do PowerPoint</vt:lpstr>
      <vt:lpstr>Apresentação do PowerPoint</vt:lpstr>
      <vt:lpstr>Nos Açores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Alba Iglesias</dc:creator>
  <cp:lastModifiedBy>Alba Iglesias</cp:lastModifiedBy>
  <cp:revision>2</cp:revision>
  <dcterms:modified xsi:type="dcterms:W3CDTF">2021-01-27T12:45:36Z</dcterms:modified>
</cp:coreProperties>
</file>