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797675" cy="99266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46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008A6F-B9D8-4A16-9934-73B43ED6B2F6}" type="datetimeFigureOut">
              <a:rPr lang="pt-PT" smtClean="0"/>
              <a:pPr/>
              <a:t>26-05-2018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5B2CB0-B5A9-49A5-918E-4ED1A570F8F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29837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do subtítulo do Modelo Global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4290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8259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7193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0524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4180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7310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6408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8960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448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1792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9519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883A1-A541-49BB-8E07-7FD39971299F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662E3-E234-4D05-884B-5ED42D06B774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040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>
                <a:latin typeface="Arial" pitchFamily="34" charset="0"/>
                <a:cs typeface="Arial" pitchFamily="34" charset="0"/>
              </a:rPr>
              <a:t>Título</a:t>
            </a:r>
            <a:r>
              <a:rPr lang="en-US" dirty="0">
                <a:latin typeface="Arial" pitchFamily="34" charset="0"/>
                <a:cs typeface="Arial" pitchFamily="34" charset="0"/>
              </a:rPr>
              <a:t> +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Imagem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 err="1">
                <a:latin typeface="Arial" pitchFamily="34" charset="0"/>
                <a:cs typeface="Arial" pitchFamily="34" charset="0"/>
              </a:rPr>
              <a:t>Autor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aixa de texto 1"/>
          <p:cNvSpPr txBox="1"/>
          <p:nvPr/>
        </p:nvSpPr>
        <p:spPr>
          <a:xfrm>
            <a:off x="10101943" y="178072"/>
            <a:ext cx="1707333" cy="31877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PT" sz="1000" dirty="0" smtClean="0">
                <a:effectLst/>
                <a:latin typeface="Maiandra GD"/>
                <a:ea typeface="Calibri"/>
                <a:cs typeface="Times New Roman"/>
              </a:rPr>
              <a:t>M7. </a:t>
            </a:r>
            <a:r>
              <a:rPr lang="pt-PT" sz="1000" dirty="0">
                <a:latin typeface="Maiandra GD"/>
                <a:ea typeface="Calibri"/>
                <a:cs typeface="Times New Roman"/>
              </a:rPr>
              <a:t>c</a:t>
            </a:r>
            <a:r>
              <a:rPr lang="pt-PT" sz="1000" dirty="0" smtClean="0">
                <a:effectLst/>
                <a:latin typeface="Maiandra GD"/>
                <a:ea typeface="Calibri"/>
                <a:cs typeface="Times New Roman"/>
              </a:rPr>
              <a:t>) </a:t>
            </a:r>
            <a:r>
              <a:rPr lang="pt-PT" sz="1000" i="1" dirty="0" err="1" smtClean="0">
                <a:effectLst/>
                <a:latin typeface="Maiandra GD"/>
                <a:ea typeface="Calibri"/>
                <a:cs typeface="Times New Roman"/>
              </a:rPr>
              <a:t>Powerpoint</a:t>
            </a:r>
            <a:endParaRPr lang="pt-PT" sz="1000" i="1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9551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ln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n-US" b="1" dirty="0" err="1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Introdução</a:t>
            </a:r>
            <a: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err="1">
                <a:latin typeface="Arial" pitchFamily="34" charset="0"/>
                <a:cs typeface="Arial" pitchFamily="34" charset="0"/>
              </a:rPr>
              <a:t>Apresentação</a:t>
            </a:r>
            <a:r>
              <a:rPr lang="en-US" dirty="0">
                <a:latin typeface="Arial" pitchFamily="34" charset="0"/>
                <a:cs typeface="Arial" pitchFamily="34" charset="0"/>
              </a:rPr>
              <a:t> do animal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8338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Desenvolvimento</a:t>
            </a: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err="1">
                <a:latin typeface="Arial" pitchFamily="34" charset="0"/>
                <a:cs typeface="Arial" pitchFamily="34" charset="0"/>
              </a:rPr>
              <a:t>Características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físicas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8351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Desenvolvimento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dirty="0" err="1">
                <a:latin typeface="Arial" pitchFamily="34" charset="0"/>
                <a:cs typeface="Arial" pitchFamily="34" charset="0"/>
              </a:rPr>
              <a:t>Modo</a:t>
            </a:r>
            <a:r>
              <a:rPr lang="en-US" dirty="0"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vida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4" name="Caixa de texto 3"/>
          <p:cNvSpPr txBox="1"/>
          <p:nvPr/>
        </p:nvSpPr>
        <p:spPr>
          <a:xfrm>
            <a:off x="5445125" y="3282632"/>
            <a:ext cx="1301750" cy="29273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Autor / Ilustrador</a:t>
            </a:r>
          </a:p>
        </p:txBody>
      </p:sp>
    </p:spTree>
    <p:extLst>
      <p:ext uri="{BB962C8B-B14F-4D97-AF65-F5344CB8AC3E}">
        <p14:creationId xmlns:p14="http://schemas.microsoft.com/office/powerpoint/2010/main" xmlns="" val="999100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ln>
            <a:solidFill>
              <a:srgbClr val="FFC000"/>
            </a:solidFill>
          </a:ln>
        </p:spPr>
        <p:txBody>
          <a:bodyPr/>
          <a:lstStyle/>
          <a:p>
            <a:pPr algn="ctr"/>
            <a:r>
              <a:rPr lang="en-US" b="1" dirty="0" err="1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Conclusão</a:t>
            </a: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err="1">
                <a:latin typeface="Arial" pitchFamily="34" charset="0"/>
                <a:cs typeface="Arial" pitchFamily="34" charset="0"/>
              </a:rPr>
              <a:t>Curiosidades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ln>
            <a:solidFill>
              <a:srgbClr val="FFC000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68868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</Words>
  <Application>Microsoft Office PowerPoint</Application>
  <PresentationFormat>Personalizados</PresentationFormat>
  <Paragraphs>11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6" baseType="lpstr">
      <vt:lpstr>Tema do Office</vt:lpstr>
      <vt:lpstr>Título + Imagem</vt:lpstr>
      <vt:lpstr>Introdução  Apresentação do animal</vt:lpstr>
      <vt:lpstr>Desenvolvimento Características físicas</vt:lpstr>
      <vt:lpstr>Desenvolvimento  Modo de vida</vt:lpstr>
      <vt:lpstr>Conclusão Curiosidades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+ Imagem</dc:title>
  <dc:creator>Jaime Lima</dc:creator>
  <cp:lastModifiedBy>Odilia</cp:lastModifiedBy>
  <cp:revision>4</cp:revision>
  <cp:lastPrinted>2017-05-02T09:43:15Z</cp:lastPrinted>
  <dcterms:created xsi:type="dcterms:W3CDTF">2017-04-30T17:50:05Z</dcterms:created>
  <dcterms:modified xsi:type="dcterms:W3CDTF">2018-05-26T19:59:29Z</dcterms:modified>
</cp:coreProperties>
</file>