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93"/>
  </p:notesMasterIdLst>
  <p:sldIdLst>
    <p:sldId id="256" r:id="rId3"/>
    <p:sldId id="258" r:id="rId4"/>
    <p:sldId id="257" r:id="rId5"/>
    <p:sldId id="274" r:id="rId6"/>
    <p:sldId id="347" r:id="rId7"/>
    <p:sldId id="272" r:id="rId8"/>
    <p:sldId id="273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4" r:id="rId18"/>
    <p:sldId id="283" r:id="rId19"/>
    <p:sldId id="289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4" r:id="rId41"/>
    <p:sldId id="345" r:id="rId42"/>
    <p:sldId id="346" r:id="rId43"/>
    <p:sldId id="342" r:id="rId44"/>
    <p:sldId id="271" r:id="rId45"/>
    <p:sldId id="286" r:id="rId46"/>
    <p:sldId id="259" r:id="rId47"/>
    <p:sldId id="285" r:id="rId48"/>
    <p:sldId id="260" r:id="rId49"/>
    <p:sldId id="263" r:id="rId50"/>
    <p:sldId id="307" r:id="rId51"/>
    <p:sldId id="308" r:id="rId52"/>
    <p:sldId id="262" r:id="rId53"/>
    <p:sldId id="261" r:id="rId54"/>
    <p:sldId id="309" r:id="rId55"/>
    <p:sldId id="311" r:id="rId56"/>
    <p:sldId id="312" r:id="rId57"/>
    <p:sldId id="310" r:id="rId58"/>
    <p:sldId id="313" r:id="rId59"/>
    <p:sldId id="321" r:id="rId60"/>
    <p:sldId id="315" r:id="rId61"/>
    <p:sldId id="319" r:id="rId62"/>
    <p:sldId id="306" r:id="rId63"/>
    <p:sldId id="270" r:id="rId64"/>
    <p:sldId id="264" r:id="rId65"/>
    <p:sldId id="287" r:id="rId66"/>
    <p:sldId id="265" r:id="rId67"/>
    <p:sldId id="266" r:id="rId68"/>
    <p:sldId id="267" r:id="rId69"/>
    <p:sldId id="268" r:id="rId70"/>
    <p:sldId id="290" r:id="rId71"/>
    <p:sldId id="291" r:id="rId72"/>
    <p:sldId id="292" r:id="rId73"/>
    <p:sldId id="296" r:id="rId74"/>
    <p:sldId id="295" r:id="rId75"/>
    <p:sldId id="294" r:id="rId76"/>
    <p:sldId id="297" r:id="rId77"/>
    <p:sldId id="293" r:id="rId78"/>
    <p:sldId id="298" r:id="rId79"/>
    <p:sldId id="288" r:id="rId80"/>
    <p:sldId id="299" r:id="rId81"/>
    <p:sldId id="301" r:id="rId82"/>
    <p:sldId id="302" r:id="rId83"/>
    <p:sldId id="300" r:id="rId84"/>
    <p:sldId id="304" r:id="rId85"/>
    <p:sldId id="305" r:id="rId86"/>
    <p:sldId id="303" r:id="rId87"/>
    <p:sldId id="320" r:id="rId88"/>
    <p:sldId id="316" r:id="rId89"/>
    <p:sldId id="317" r:id="rId90"/>
    <p:sldId id="318" r:id="rId91"/>
    <p:sldId id="269" r:id="rId9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3735"/>
    <a:srgbClr val="2F1C15"/>
    <a:srgbClr val="A6681D"/>
    <a:srgbClr val="870E87"/>
    <a:srgbClr val="C0E2B0"/>
    <a:srgbClr val="9C9C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8" autoAdjust="0"/>
    <p:restoredTop sz="94434" autoAdjust="0"/>
  </p:normalViewPr>
  <p:slideViewPr>
    <p:cSldViewPr>
      <p:cViewPr varScale="1">
        <p:scale>
          <a:sx n="86" d="100"/>
          <a:sy n="86" d="100"/>
        </p:scale>
        <p:origin x="108" y="4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viewProps" Target="viewProps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1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 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63C7BA36-5972-4293-BFAD-E78CB49CC3F9}" type="presOf" srcId="{013D9470-6E9E-4216-B023-66AF7BC9CA02}" destId="{3957D1CA-0945-4EA6-841B-59FF55FBB33E}" srcOrd="0" destOrd="0" presId="urn:microsoft.com/office/officeart/2005/8/layout/chevron1"/>
    <dgm:cxn modelId="{53C47AF2-DBF6-435D-A72B-C77D819B1269}" type="presOf" srcId="{6DB04F1E-6211-45C0-9E79-C6C5968C86BA}" destId="{B1A6C263-6AD4-47A6-BEC3-DEDA83BCDA69}" srcOrd="0" destOrd="0" presId="urn:microsoft.com/office/officeart/2005/8/layout/chevron1"/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2B285C11-50AE-4B46-A648-CE5A5FB9FE60}" type="presOf" srcId="{87A479CE-B589-4EEA-9A71-E8611C8026DE}" destId="{0D003645-6E86-4A40-80D0-90D623F7ADC0}" srcOrd="0" destOrd="0" presId="urn:microsoft.com/office/officeart/2005/8/layout/chevron1"/>
    <dgm:cxn modelId="{DEC1B1ED-0D98-49F7-905C-AB12C40B1FEB}" type="presOf" srcId="{F517DCC9-A9C0-4361-929B-BC70C2DB0D9C}" destId="{5E407C41-3149-4172-BF1D-112BD2286E13}" srcOrd="0" destOrd="0" presId="urn:microsoft.com/office/officeart/2005/8/layout/chevron1"/>
    <dgm:cxn modelId="{711F14D7-8EAF-447D-83F0-EFA0A6473DD4}" type="presOf" srcId="{AB528B1F-CB33-4ADA-BFDB-3BF716ADAEDB}" destId="{0641F986-E796-40AE-BAB2-DCA915C35059}" srcOrd="0" destOrd="0" presId="urn:microsoft.com/office/officeart/2005/8/layout/chevron1"/>
    <dgm:cxn modelId="{0F28158A-1CA0-4424-AE93-0A0E9387653E}" type="presParOf" srcId="{B1A6C263-6AD4-47A6-BEC3-DEDA83BCDA69}" destId="{0D003645-6E86-4A40-80D0-90D623F7ADC0}" srcOrd="0" destOrd="0" presId="urn:microsoft.com/office/officeart/2005/8/layout/chevron1"/>
    <dgm:cxn modelId="{C032DA57-E24D-468E-B51A-904EF0392452}" type="presParOf" srcId="{B1A6C263-6AD4-47A6-BEC3-DEDA83BCDA69}" destId="{827EC985-D74C-4C43-945B-D7643FA31ED1}" srcOrd="1" destOrd="0" presId="urn:microsoft.com/office/officeart/2005/8/layout/chevron1"/>
    <dgm:cxn modelId="{89F38EF7-4F90-436A-AC79-3D3C5A53A7E0}" type="presParOf" srcId="{B1A6C263-6AD4-47A6-BEC3-DEDA83BCDA69}" destId="{5E407C41-3149-4172-BF1D-112BD2286E13}" srcOrd="2" destOrd="0" presId="urn:microsoft.com/office/officeart/2005/8/layout/chevron1"/>
    <dgm:cxn modelId="{5BD3FEC6-1C24-4843-BAD2-42DCF740BAAA}" type="presParOf" srcId="{B1A6C263-6AD4-47A6-BEC3-DEDA83BCDA69}" destId="{44248114-F399-4A85-AA1A-CD716CA61FFF}" srcOrd="3" destOrd="0" presId="urn:microsoft.com/office/officeart/2005/8/layout/chevron1"/>
    <dgm:cxn modelId="{844503B2-D005-4327-BE0C-681171DE9286}" type="presParOf" srcId="{B1A6C263-6AD4-47A6-BEC3-DEDA83BCDA69}" destId="{0641F986-E796-40AE-BAB2-DCA915C35059}" srcOrd="4" destOrd="0" presId="urn:microsoft.com/office/officeart/2005/8/layout/chevron1"/>
    <dgm:cxn modelId="{D6810D44-5CDE-4C12-94D9-8B826ABDC9A7}" type="presParOf" srcId="{B1A6C263-6AD4-47A6-BEC3-DEDA83BCDA69}" destId="{80757FD1-32D7-4D7F-BE4E-D3159D866A4B}" srcOrd="5" destOrd="0" presId="urn:microsoft.com/office/officeart/2005/8/layout/chevron1"/>
    <dgm:cxn modelId="{3B102C20-6B7B-4395-831F-3ECA3F6091AC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5A7FA46D-EA39-4057-A840-691D783BAEF5}" type="presOf" srcId="{6DB04F1E-6211-45C0-9E79-C6C5968C86BA}" destId="{B1A6C263-6AD4-47A6-BEC3-DEDA83BCDA69}" srcOrd="0" destOrd="0" presId="urn:microsoft.com/office/officeart/2005/8/layout/chevron1"/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E9A3BC29-D825-44DC-9E5B-445C173FD318}" type="presOf" srcId="{F517DCC9-A9C0-4361-929B-BC70C2DB0D9C}" destId="{5E407C41-3149-4172-BF1D-112BD2286E13}" srcOrd="0" destOrd="0" presId="urn:microsoft.com/office/officeart/2005/8/layout/chevron1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9F019117-51EF-4D57-B1A4-DB320EEB1015}" type="presOf" srcId="{AB528B1F-CB33-4ADA-BFDB-3BF716ADAEDB}" destId="{0641F986-E796-40AE-BAB2-DCA915C35059}" srcOrd="0" destOrd="0" presId="urn:microsoft.com/office/officeart/2005/8/layout/chevron1"/>
    <dgm:cxn modelId="{7AEF82DE-946D-4914-BE54-0425062F3B51}" type="presOf" srcId="{013D9470-6E9E-4216-B023-66AF7BC9CA02}" destId="{3957D1CA-0945-4EA6-841B-59FF55FBB33E}" srcOrd="0" destOrd="0" presId="urn:microsoft.com/office/officeart/2005/8/layout/chevron1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8AD92621-BD1B-43AE-BD9D-A37FBA7309CB}" type="presOf" srcId="{87A479CE-B589-4EEA-9A71-E8611C8026DE}" destId="{0D003645-6E86-4A40-80D0-90D623F7ADC0}" srcOrd="0" destOrd="0" presId="urn:microsoft.com/office/officeart/2005/8/layout/chevron1"/>
    <dgm:cxn modelId="{4375FCB8-D009-44F7-B710-916694102153}" type="presParOf" srcId="{B1A6C263-6AD4-47A6-BEC3-DEDA83BCDA69}" destId="{0D003645-6E86-4A40-80D0-90D623F7ADC0}" srcOrd="0" destOrd="0" presId="urn:microsoft.com/office/officeart/2005/8/layout/chevron1"/>
    <dgm:cxn modelId="{5CCC80C0-2B6F-4F86-9E72-5C33167F10FC}" type="presParOf" srcId="{B1A6C263-6AD4-47A6-BEC3-DEDA83BCDA69}" destId="{827EC985-D74C-4C43-945B-D7643FA31ED1}" srcOrd="1" destOrd="0" presId="urn:microsoft.com/office/officeart/2005/8/layout/chevron1"/>
    <dgm:cxn modelId="{2FAED2FD-8C0E-4773-B437-065F6ED421FB}" type="presParOf" srcId="{B1A6C263-6AD4-47A6-BEC3-DEDA83BCDA69}" destId="{5E407C41-3149-4172-BF1D-112BD2286E13}" srcOrd="2" destOrd="0" presId="urn:microsoft.com/office/officeart/2005/8/layout/chevron1"/>
    <dgm:cxn modelId="{06585372-F73E-4525-91BF-57C39727E214}" type="presParOf" srcId="{B1A6C263-6AD4-47A6-BEC3-DEDA83BCDA69}" destId="{44248114-F399-4A85-AA1A-CD716CA61FFF}" srcOrd="3" destOrd="0" presId="urn:microsoft.com/office/officeart/2005/8/layout/chevron1"/>
    <dgm:cxn modelId="{9ED535C0-45F0-49A7-83A8-503FC593FA1B}" type="presParOf" srcId="{B1A6C263-6AD4-47A6-BEC3-DEDA83BCDA69}" destId="{0641F986-E796-40AE-BAB2-DCA915C35059}" srcOrd="4" destOrd="0" presId="urn:microsoft.com/office/officeart/2005/8/layout/chevron1"/>
    <dgm:cxn modelId="{780DABD7-5958-469B-8DBA-30F4F760E996}" type="presParOf" srcId="{B1A6C263-6AD4-47A6-BEC3-DEDA83BCDA69}" destId="{80757FD1-32D7-4D7F-BE4E-D3159D866A4B}" srcOrd="5" destOrd="0" presId="urn:microsoft.com/office/officeart/2005/8/layout/chevron1"/>
    <dgm:cxn modelId="{B4DC28E9-BBD6-4BA4-90EE-C4F4EBDD416F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5E50C16B-150C-462A-A641-BD2E0B7C5D4E}" type="presOf" srcId="{6DB04F1E-6211-45C0-9E79-C6C5968C86BA}" destId="{B1A6C263-6AD4-47A6-BEC3-DEDA83BCDA69}" srcOrd="0" destOrd="0" presId="urn:microsoft.com/office/officeart/2005/8/layout/chevron1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36B168A2-0726-4664-A1E6-E41B8984EAFC}" type="presOf" srcId="{013D9470-6E9E-4216-B023-66AF7BC9CA02}" destId="{3957D1CA-0945-4EA6-841B-59FF55FBB33E}" srcOrd="0" destOrd="0" presId="urn:microsoft.com/office/officeart/2005/8/layout/chevron1"/>
    <dgm:cxn modelId="{3415037E-9F6A-444C-BBA2-2985A35C202A}" type="presOf" srcId="{87A479CE-B589-4EEA-9A71-E8611C8026DE}" destId="{0D003645-6E86-4A40-80D0-90D623F7ADC0}" srcOrd="0" destOrd="0" presId="urn:microsoft.com/office/officeart/2005/8/layout/chevron1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7101CDF4-570C-4851-AD38-302B07F31453}" type="presOf" srcId="{F517DCC9-A9C0-4361-929B-BC70C2DB0D9C}" destId="{5E407C41-3149-4172-BF1D-112BD2286E13}" srcOrd="0" destOrd="0" presId="urn:microsoft.com/office/officeart/2005/8/layout/chevron1"/>
    <dgm:cxn modelId="{16310DC3-5A99-4650-A497-7DF4F47CF07F}" type="presOf" srcId="{AB528B1F-CB33-4ADA-BFDB-3BF716ADAEDB}" destId="{0641F986-E796-40AE-BAB2-DCA915C35059}" srcOrd="0" destOrd="0" presId="urn:microsoft.com/office/officeart/2005/8/layout/chevron1"/>
    <dgm:cxn modelId="{E9DB322D-810F-4D35-9851-7033CD54ED12}" type="presParOf" srcId="{B1A6C263-6AD4-47A6-BEC3-DEDA83BCDA69}" destId="{0D003645-6E86-4A40-80D0-90D623F7ADC0}" srcOrd="0" destOrd="0" presId="urn:microsoft.com/office/officeart/2005/8/layout/chevron1"/>
    <dgm:cxn modelId="{71AB772B-6C9F-4E79-B75E-E54F345451C1}" type="presParOf" srcId="{B1A6C263-6AD4-47A6-BEC3-DEDA83BCDA69}" destId="{827EC985-D74C-4C43-945B-D7643FA31ED1}" srcOrd="1" destOrd="0" presId="urn:microsoft.com/office/officeart/2005/8/layout/chevron1"/>
    <dgm:cxn modelId="{4C7A9119-B834-4BAB-9EC8-60374B8A4CA5}" type="presParOf" srcId="{B1A6C263-6AD4-47A6-BEC3-DEDA83BCDA69}" destId="{5E407C41-3149-4172-BF1D-112BD2286E13}" srcOrd="2" destOrd="0" presId="urn:microsoft.com/office/officeart/2005/8/layout/chevron1"/>
    <dgm:cxn modelId="{6A30DBB9-5F1F-4196-9C33-5D360AA278E2}" type="presParOf" srcId="{B1A6C263-6AD4-47A6-BEC3-DEDA83BCDA69}" destId="{44248114-F399-4A85-AA1A-CD716CA61FFF}" srcOrd="3" destOrd="0" presId="urn:microsoft.com/office/officeart/2005/8/layout/chevron1"/>
    <dgm:cxn modelId="{8C9180EF-79BF-454B-B175-83D454120B4A}" type="presParOf" srcId="{B1A6C263-6AD4-47A6-BEC3-DEDA83BCDA69}" destId="{0641F986-E796-40AE-BAB2-DCA915C35059}" srcOrd="4" destOrd="0" presId="urn:microsoft.com/office/officeart/2005/8/layout/chevron1"/>
    <dgm:cxn modelId="{C09C1257-00C0-4F39-915C-701FEAA438E9}" type="presParOf" srcId="{B1A6C263-6AD4-47A6-BEC3-DEDA83BCDA69}" destId="{80757FD1-32D7-4D7F-BE4E-D3159D866A4B}" srcOrd="5" destOrd="0" presId="urn:microsoft.com/office/officeart/2005/8/layout/chevron1"/>
    <dgm:cxn modelId="{9B387FAA-F5E0-47C2-8462-A61512A1F350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48703AE-4C7F-4A49-B4C2-E7CCD212A0D4}" type="presOf" srcId="{6DB04F1E-6211-45C0-9E79-C6C5968C86BA}" destId="{B1A6C263-6AD4-47A6-BEC3-DEDA83BCDA69}" srcOrd="0" destOrd="0" presId="urn:microsoft.com/office/officeart/2005/8/layout/chevron1"/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AD8ABB43-3B0A-4FB4-83E4-E86AD98ACAD3}" type="presOf" srcId="{AB528B1F-CB33-4ADA-BFDB-3BF716ADAEDB}" destId="{0641F986-E796-40AE-BAB2-DCA915C35059}" srcOrd="0" destOrd="0" presId="urn:microsoft.com/office/officeart/2005/8/layout/chevron1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D56E956E-8AFB-4504-8F84-EE45ECC928AF}" type="presOf" srcId="{F517DCC9-A9C0-4361-929B-BC70C2DB0D9C}" destId="{5E407C41-3149-4172-BF1D-112BD2286E13}" srcOrd="0" destOrd="0" presId="urn:microsoft.com/office/officeart/2005/8/layout/chevron1"/>
    <dgm:cxn modelId="{77ED46DC-62AA-4597-9B83-AF74AF4EED7C}" type="presOf" srcId="{87A479CE-B589-4EEA-9A71-E8611C8026DE}" destId="{0D003645-6E86-4A40-80D0-90D623F7ADC0}" srcOrd="0" destOrd="0" presId="urn:microsoft.com/office/officeart/2005/8/layout/chevron1"/>
    <dgm:cxn modelId="{AF726546-9BA2-4370-9651-05190B7787FA}" type="presOf" srcId="{013D9470-6E9E-4216-B023-66AF7BC9CA02}" destId="{3957D1CA-0945-4EA6-841B-59FF55FBB33E}" srcOrd="0" destOrd="0" presId="urn:microsoft.com/office/officeart/2005/8/layout/chevron1"/>
    <dgm:cxn modelId="{A945597B-C2D5-450C-9CE3-DA6FAEFA5F81}" type="presParOf" srcId="{B1A6C263-6AD4-47A6-BEC3-DEDA83BCDA69}" destId="{0D003645-6E86-4A40-80D0-90D623F7ADC0}" srcOrd="0" destOrd="0" presId="urn:microsoft.com/office/officeart/2005/8/layout/chevron1"/>
    <dgm:cxn modelId="{A294062E-D1A5-4E50-9177-3597A2F6B039}" type="presParOf" srcId="{B1A6C263-6AD4-47A6-BEC3-DEDA83BCDA69}" destId="{827EC985-D74C-4C43-945B-D7643FA31ED1}" srcOrd="1" destOrd="0" presId="urn:microsoft.com/office/officeart/2005/8/layout/chevron1"/>
    <dgm:cxn modelId="{09C130A9-5104-4F92-8A68-BF1FADF78B8D}" type="presParOf" srcId="{B1A6C263-6AD4-47A6-BEC3-DEDA83BCDA69}" destId="{5E407C41-3149-4172-BF1D-112BD2286E13}" srcOrd="2" destOrd="0" presId="urn:microsoft.com/office/officeart/2005/8/layout/chevron1"/>
    <dgm:cxn modelId="{EA33DF71-F239-46F0-A7AD-564D0B4D94EF}" type="presParOf" srcId="{B1A6C263-6AD4-47A6-BEC3-DEDA83BCDA69}" destId="{44248114-F399-4A85-AA1A-CD716CA61FFF}" srcOrd="3" destOrd="0" presId="urn:microsoft.com/office/officeart/2005/8/layout/chevron1"/>
    <dgm:cxn modelId="{77F16262-DBFE-4166-96C2-3DB0AD64644E}" type="presParOf" srcId="{B1A6C263-6AD4-47A6-BEC3-DEDA83BCDA69}" destId="{0641F986-E796-40AE-BAB2-DCA915C35059}" srcOrd="4" destOrd="0" presId="urn:microsoft.com/office/officeart/2005/8/layout/chevron1"/>
    <dgm:cxn modelId="{52B1D569-9F76-49C0-ABC1-20C110DD15C3}" type="presParOf" srcId="{B1A6C263-6AD4-47A6-BEC3-DEDA83BCDA69}" destId="{80757FD1-32D7-4D7F-BE4E-D3159D866A4B}" srcOrd="5" destOrd="0" presId="urn:microsoft.com/office/officeart/2005/8/layout/chevron1"/>
    <dgm:cxn modelId="{3697E3F6-E7D3-4D21-A228-623480190C26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AC95B815-6B92-4860-9499-A0CA31DD51F1}" type="presOf" srcId="{6DB04F1E-6211-45C0-9E79-C6C5968C86BA}" destId="{B1A6C263-6AD4-47A6-BEC3-DEDA83BCDA69}" srcOrd="0" destOrd="0" presId="urn:microsoft.com/office/officeart/2005/8/layout/chevron1"/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03DD85C9-CDC1-433F-A0A2-5CCB52142D7B}" type="presOf" srcId="{87A479CE-B589-4EEA-9A71-E8611C8026DE}" destId="{0D003645-6E86-4A40-80D0-90D623F7ADC0}" srcOrd="0" destOrd="0" presId="urn:microsoft.com/office/officeart/2005/8/layout/chevron1"/>
    <dgm:cxn modelId="{C4422F13-C7DD-49AF-88F8-523DAF540779}" type="presOf" srcId="{F517DCC9-A9C0-4361-929B-BC70C2DB0D9C}" destId="{5E407C41-3149-4172-BF1D-112BD2286E13}" srcOrd="0" destOrd="0" presId="urn:microsoft.com/office/officeart/2005/8/layout/chevron1"/>
    <dgm:cxn modelId="{7755010D-0820-4C32-8675-AF7E81853E1F}" type="presOf" srcId="{013D9470-6E9E-4216-B023-66AF7BC9CA02}" destId="{3957D1CA-0945-4EA6-841B-59FF55FBB33E}" srcOrd="0" destOrd="0" presId="urn:microsoft.com/office/officeart/2005/8/layout/chevron1"/>
    <dgm:cxn modelId="{CB48F861-3498-40B9-84DB-B464604B0C43}" type="presOf" srcId="{AB528B1F-CB33-4ADA-BFDB-3BF716ADAEDB}" destId="{0641F986-E796-40AE-BAB2-DCA915C35059}" srcOrd="0" destOrd="0" presId="urn:microsoft.com/office/officeart/2005/8/layout/chevron1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B1E1AE7B-4A72-4881-A6D9-E16C19A8893F}" type="presParOf" srcId="{B1A6C263-6AD4-47A6-BEC3-DEDA83BCDA69}" destId="{0D003645-6E86-4A40-80D0-90D623F7ADC0}" srcOrd="0" destOrd="0" presId="urn:microsoft.com/office/officeart/2005/8/layout/chevron1"/>
    <dgm:cxn modelId="{7717963A-E500-43BF-8070-40B6232EAF93}" type="presParOf" srcId="{B1A6C263-6AD4-47A6-BEC3-DEDA83BCDA69}" destId="{827EC985-D74C-4C43-945B-D7643FA31ED1}" srcOrd="1" destOrd="0" presId="urn:microsoft.com/office/officeart/2005/8/layout/chevron1"/>
    <dgm:cxn modelId="{44A349B9-5009-47E5-8C6D-D8801B376D5D}" type="presParOf" srcId="{B1A6C263-6AD4-47A6-BEC3-DEDA83BCDA69}" destId="{5E407C41-3149-4172-BF1D-112BD2286E13}" srcOrd="2" destOrd="0" presId="urn:microsoft.com/office/officeart/2005/8/layout/chevron1"/>
    <dgm:cxn modelId="{5DB9D69B-E054-46F4-B87B-785913D7737B}" type="presParOf" srcId="{B1A6C263-6AD4-47A6-BEC3-DEDA83BCDA69}" destId="{44248114-F399-4A85-AA1A-CD716CA61FFF}" srcOrd="3" destOrd="0" presId="urn:microsoft.com/office/officeart/2005/8/layout/chevron1"/>
    <dgm:cxn modelId="{835C8129-8141-43D6-A58B-6AF9F0CCA745}" type="presParOf" srcId="{B1A6C263-6AD4-47A6-BEC3-DEDA83BCDA69}" destId="{0641F986-E796-40AE-BAB2-DCA915C35059}" srcOrd="4" destOrd="0" presId="urn:microsoft.com/office/officeart/2005/8/layout/chevron1"/>
    <dgm:cxn modelId="{F93857B7-9378-477B-8B22-935EB0F02500}" type="presParOf" srcId="{B1A6C263-6AD4-47A6-BEC3-DEDA83BCDA69}" destId="{80757FD1-32D7-4D7F-BE4E-D3159D866A4B}" srcOrd="5" destOrd="0" presId="urn:microsoft.com/office/officeart/2005/8/layout/chevron1"/>
    <dgm:cxn modelId="{7E735953-3839-4289-B3F6-00D13EA49E3C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471D4FF1-4FE9-44CD-8A39-2ADAC25448BA}" type="presOf" srcId="{013D9470-6E9E-4216-B023-66AF7BC9CA02}" destId="{3957D1CA-0945-4EA6-841B-59FF55FBB33E}" srcOrd="0" destOrd="0" presId="urn:microsoft.com/office/officeart/2005/8/layout/chevron1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27F016F8-EE37-4382-BDB7-4C583B09CD63}" type="presOf" srcId="{F517DCC9-A9C0-4361-929B-BC70C2DB0D9C}" destId="{5E407C41-3149-4172-BF1D-112BD2286E13}" srcOrd="0" destOrd="0" presId="urn:microsoft.com/office/officeart/2005/8/layout/chevron1"/>
    <dgm:cxn modelId="{769E0F22-9EB7-4656-B1AF-0C35B97BFF66}" type="presOf" srcId="{87A479CE-B589-4EEA-9A71-E8611C8026DE}" destId="{0D003645-6E86-4A40-80D0-90D623F7ADC0}" srcOrd="0" destOrd="0" presId="urn:microsoft.com/office/officeart/2005/8/layout/chevron1"/>
    <dgm:cxn modelId="{F9C9D4BE-A1E5-4C91-AFD5-404E1C680A11}" type="presOf" srcId="{6DB04F1E-6211-45C0-9E79-C6C5968C86BA}" destId="{B1A6C263-6AD4-47A6-BEC3-DEDA83BCDA69}" srcOrd="0" destOrd="0" presId="urn:microsoft.com/office/officeart/2005/8/layout/chevron1"/>
    <dgm:cxn modelId="{09F82A16-2806-4AB6-B9C9-D97A43D2423F}" type="presOf" srcId="{AB528B1F-CB33-4ADA-BFDB-3BF716ADAEDB}" destId="{0641F986-E796-40AE-BAB2-DCA915C35059}" srcOrd="0" destOrd="0" presId="urn:microsoft.com/office/officeart/2005/8/layout/chevron1"/>
    <dgm:cxn modelId="{15F8C41A-5869-41AE-B70C-DEFED17B6DA2}" type="presParOf" srcId="{B1A6C263-6AD4-47A6-BEC3-DEDA83BCDA69}" destId="{0D003645-6E86-4A40-80D0-90D623F7ADC0}" srcOrd="0" destOrd="0" presId="urn:microsoft.com/office/officeart/2005/8/layout/chevron1"/>
    <dgm:cxn modelId="{5B3E2F16-DCE6-4A05-9A49-57FD53A35CA7}" type="presParOf" srcId="{B1A6C263-6AD4-47A6-BEC3-DEDA83BCDA69}" destId="{827EC985-D74C-4C43-945B-D7643FA31ED1}" srcOrd="1" destOrd="0" presId="urn:microsoft.com/office/officeart/2005/8/layout/chevron1"/>
    <dgm:cxn modelId="{80BDA272-1856-485E-9689-AEF9FEE5F153}" type="presParOf" srcId="{B1A6C263-6AD4-47A6-BEC3-DEDA83BCDA69}" destId="{5E407C41-3149-4172-BF1D-112BD2286E13}" srcOrd="2" destOrd="0" presId="urn:microsoft.com/office/officeart/2005/8/layout/chevron1"/>
    <dgm:cxn modelId="{71BE9C61-B090-45A8-A8C6-C772280D1ADC}" type="presParOf" srcId="{B1A6C263-6AD4-47A6-BEC3-DEDA83BCDA69}" destId="{44248114-F399-4A85-AA1A-CD716CA61FFF}" srcOrd="3" destOrd="0" presId="urn:microsoft.com/office/officeart/2005/8/layout/chevron1"/>
    <dgm:cxn modelId="{C554E0A7-1195-4B68-8DFA-4BDC71EB1673}" type="presParOf" srcId="{B1A6C263-6AD4-47A6-BEC3-DEDA83BCDA69}" destId="{0641F986-E796-40AE-BAB2-DCA915C35059}" srcOrd="4" destOrd="0" presId="urn:microsoft.com/office/officeart/2005/8/layout/chevron1"/>
    <dgm:cxn modelId="{BFC843E7-8BF5-49FB-B007-A8A1704F2B77}" type="presParOf" srcId="{B1A6C263-6AD4-47A6-BEC3-DEDA83BCDA69}" destId="{80757FD1-32D7-4D7F-BE4E-D3159D866A4B}" srcOrd="5" destOrd="0" presId="urn:microsoft.com/office/officeart/2005/8/layout/chevron1"/>
    <dgm:cxn modelId="{C46FC2A2-C0C2-40A7-AF74-26F7F7E2AC73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D94584AA-457E-49CE-A3DA-0AFEB9560872}" type="presOf" srcId="{F517DCC9-A9C0-4361-929B-BC70C2DB0D9C}" destId="{5E407C41-3149-4172-BF1D-112BD2286E13}" srcOrd="0" destOrd="0" presId="urn:microsoft.com/office/officeart/2005/8/layout/chevron1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8304390A-FE0A-41F9-A85A-02A0A90820D0}" type="presOf" srcId="{AB528B1F-CB33-4ADA-BFDB-3BF716ADAEDB}" destId="{0641F986-E796-40AE-BAB2-DCA915C35059}" srcOrd="0" destOrd="0" presId="urn:microsoft.com/office/officeart/2005/8/layout/chevron1"/>
    <dgm:cxn modelId="{AA943264-2343-4272-9521-77514619699B}" type="presOf" srcId="{87A479CE-B589-4EEA-9A71-E8611C8026DE}" destId="{0D003645-6E86-4A40-80D0-90D623F7ADC0}" srcOrd="0" destOrd="0" presId="urn:microsoft.com/office/officeart/2005/8/layout/chevron1"/>
    <dgm:cxn modelId="{8318BF2D-7EF6-4E80-B668-1B0F9EA69291}" type="presOf" srcId="{6DB04F1E-6211-45C0-9E79-C6C5968C86BA}" destId="{B1A6C263-6AD4-47A6-BEC3-DEDA83BCDA69}" srcOrd="0" destOrd="0" presId="urn:microsoft.com/office/officeart/2005/8/layout/chevron1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D08FE530-B5A2-4C60-8029-A6047A9E2768}" type="presOf" srcId="{013D9470-6E9E-4216-B023-66AF7BC9CA02}" destId="{3957D1CA-0945-4EA6-841B-59FF55FBB33E}" srcOrd="0" destOrd="0" presId="urn:microsoft.com/office/officeart/2005/8/layout/chevron1"/>
    <dgm:cxn modelId="{11641458-2032-4B7E-BB41-1D4C593530E7}" type="presParOf" srcId="{B1A6C263-6AD4-47A6-BEC3-DEDA83BCDA69}" destId="{0D003645-6E86-4A40-80D0-90D623F7ADC0}" srcOrd="0" destOrd="0" presId="urn:microsoft.com/office/officeart/2005/8/layout/chevron1"/>
    <dgm:cxn modelId="{B4B5E891-A27D-4E30-BCA9-17258DD31566}" type="presParOf" srcId="{B1A6C263-6AD4-47A6-BEC3-DEDA83BCDA69}" destId="{827EC985-D74C-4C43-945B-D7643FA31ED1}" srcOrd="1" destOrd="0" presId="urn:microsoft.com/office/officeart/2005/8/layout/chevron1"/>
    <dgm:cxn modelId="{B76D2B8E-63DD-4936-BCEE-EBE3C0C64293}" type="presParOf" srcId="{B1A6C263-6AD4-47A6-BEC3-DEDA83BCDA69}" destId="{5E407C41-3149-4172-BF1D-112BD2286E13}" srcOrd="2" destOrd="0" presId="urn:microsoft.com/office/officeart/2005/8/layout/chevron1"/>
    <dgm:cxn modelId="{0B353FD6-304D-46B3-A001-2C209FA6455B}" type="presParOf" srcId="{B1A6C263-6AD4-47A6-BEC3-DEDA83BCDA69}" destId="{44248114-F399-4A85-AA1A-CD716CA61FFF}" srcOrd="3" destOrd="0" presId="urn:microsoft.com/office/officeart/2005/8/layout/chevron1"/>
    <dgm:cxn modelId="{6B785AE7-65AD-4020-8C62-1580691A0242}" type="presParOf" srcId="{B1A6C263-6AD4-47A6-BEC3-DEDA83BCDA69}" destId="{0641F986-E796-40AE-BAB2-DCA915C35059}" srcOrd="4" destOrd="0" presId="urn:microsoft.com/office/officeart/2005/8/layout/chevron1"/>
    <dgm:cxn modelId="{8DA4876A-6469-4A65-9EC1-2F7D7DDC7F25}" type="presParOf" srcId="{B1A6C263-6AD4-47A6-BEC3-DEDA83BCDA69}" destId="{80757FD1-32D7-4D7F-BE4E-D3159D866A4B}" srcOrd="5" destOrd="0" presId="urn:microsoft.com/office/officeart/2005/8/layout/chevron1"/>
    <dgm:cxn modelId="{98EDA7DF-6AC1-4458-9E42-41E71685089A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B415686C-2419-4446-A956-EDAF8A1739F0}" type="presOf" srcId="{013D9470-6E9E-4216-B023-66AF7BC9CA02}" destId="{3957D1CA-0945-4EA6-841B-59FF55FBB33E}" srcOrd="0" destOrd="0" presId="urn:microsoft.com/office/officeart/2005/8/layout/chevron1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1E98F766-586E-49F6-B035-E12F7597F1EA}" type="presOf" srcId="{6DB04F1E-6211-45C0-9E79-C6C5968C86BA}" destId="{B1A6C263-6AD4-47A6-BEC3-DEDA83BCDA69}" srcOrd="0" destOrd="0" presId="urn:microsoft.com/office/officeart/2005/8/layout/chevron1"/>
    <dgm:cxn modelId="{0DC3A23E-F50E-48B2-8586-71D28CAEB81A}" type="presOf" srcId="{F517DCC9-A9C0-4361-929B-BC70C2DB0D9C}" destId="{5E407C41-3149-4172-BF1D-112BD2286E13}" srcOrd="0" destOrd="0" presId="urn:microsoft.com/office/officeart/2005/8/layout/chevron1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F2C2FC12-F2A3-4C08-A465-B440C34C0FD2}" type="presOf" srcId="{87A479CE-B589-4EEA-9A71-E8611C8026DE}" destId="{0D003645-6E86-4A40-80D0-90D623F7ADC0}" srcOrd="0" destOrd="0" presId="urn:microsoft.com/office/officeart/2005/8/layout/chevron1"/>
    <dgm:cxn modelId="{2C6618EE-B9E4-4776-AFE0-77C5DD106570}" type="presOf" srcId="{AB528B1F-CB33-4ADA-BFDB-3BF716ADAEDB}" destId="{0641F986-E796-40AE-BAB2-DCA915C35059}" srcOrd="0" destOrd="0" presId="urn:microsoft.com/office/officeart/2005/8/layout/chevron1"/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89701636-2A0A-48A9-9BD3-8EAD584449C0}" type="presParOf" srcId="{B1A6C263-6AD4-47A6-BEC3-DEDA83BCDA69}" destId="{0D003645-6E86-4A40-80D0-90D623F7ADC0}" srcOrd="0" destOrd="0" presId="urn:microsoft.com/office/officeart/2005/8/layout/chevron1"/>
    <dgm:cxn modelId="{92A6387D-821C-4E3C-B22C-A6B1B3874EA0}" type="presParOf" srcId="{B1A6C263-6AD4-47A6-BEC3-DEDA83BCDA69}" destId="{827EC985-D74C-4C43-945B-D7643FA31ED1}" srcOrd="1" destOrd="0" presId="urn:microsoft.com/office/officeart/2005/8/layout/chevron1"/>
    <dgm:cxn modelId="{8B9CE8EE-D0FD-4B20-83AF-BD9B4E604141}" type="presParOf" srcId="{B1A6C263-6AD4-47A6-BEC3-DEDA83BCDA69}" destId="{5E407C41-3149-4172-BF1D-112BD2286E13}" srcOrd="2" destOrd="0" presId="urn:microsoft.com/office/officeart/2005/8/layout/chevron1"/>
    <dgm:cxn modelId="{24DC3858-41EE-448B-8859-878E36772F18}" type="presParOf" srcId="{B1A6C263-6AD4-47A6-BEC3-DEDA83BCDA69}" destId="{44248114-F399-4A85-AA1A-CD716CA61FFF}" srcOrd="3" destOrd="0" presId="urn:microsoft.com/office/officeart/2005/8/layout/chevron1"/>
    <dgm:cxn modelId="{41931FD5-41C6-45F5-81F1-3C021967C19A}" type="presParOf" srcId="{B1A6C263-6AD4-47A6-BEC3-DEDA83BCDA69}" destId="{0641F986-E796-40AE-BAB2-DCA915C35059}" srcOrd="4" destOrd="0" presId="urn:microsoft.com/office/officeart/2005/8/layout/chevron1"/>
    <dgm:cxn modelId="{7F20AF3B-707D-4361-946B-7794C2F03E31}" type="presParOf" srcId="{B1A6C263-6AD4-47A6-BEC3-DEDA83BCDA69}" destId="{80757FD1-32D7-4D7F-BE4E-D3159D866A4B}" srcOrd="5" destOrd="0" presId="urn:microsoft.com/office/officeart/2005/8/layout/chevron1"/>
    <dgm:cxn modelId="{181CA369-2989-4792-96D9-5E28E3F46E00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240A7C02-46F0-48B1-9A1C-D663F1A67737}" type="presOf" srcId="{6DB04F1E-6211-45C0-9E79-C6C5968C86BA}" destId="{B1A6C263-6AD4-47A6-BEC3-DEDA83BCDA69}" srcOrd="0" destOrd="0" presId="urn:microsoft.com/office/officeart/2005/8/layout/chevron1"/>
    <dgm:cxn modelId="{77715339-6A5A-49E0-9577-B8C2D8953758}" type="presOf" srcId="{87A479CE-B589-4EEA-9A71-E8611C8026DE}" destId="{0D003645-6E86-4A40-80D0-90D623F7ADC0}" srcOrd="0" destOrd="0" presId="urn:microsoft.com/office/officeart/2005/8/layout/chevron1"/>
    <dgm:cxn modelId="{EB654123-758D-4FE6-ACAA-91F48B254DB0}" type="presOf" srcId="{AB528B1F-CB33-4ADA-BFDB-3BF716ADAEDB}" destId="{0641F986-E796-40AE-BAB2-DCA915C35059}" srcOrd="0" destOrd="0" presId="urn:microsoft.com/office/officeart/2005/8/layout/chevron1"/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7447B184-66D6-4B0B-889B-05F61C18469D}" type="presOf" srcId="{F517DCC9-A9C0-4361-929B-BC70C2DB0D9C}" destId="{5E407C41-3149-4172-BF1D-112BD2286E13}" srcOrd="0" destOrd="0" presId="urn:microsoft.com/office/officeart/2005/8/layout/chevron1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D1583FA7-358F-4089-9B1F-F7473286E0E9}" type="presOf" srcId="{013D9470-6E9E-4216-B023-66AF7BC9CA02}" destId="{3957D1CA-0945-4EA6-841B-59FF55FBB33E}" srcOrd="0" destOrd="0" presId="urn:microsoft.com/office/officeart/2005/8/layout/chevron1"/>
    <dgm:cxn modelId="{ADED8613-5B76-4386-96B3-FCAF61CDFCF2}" type="presParOf" srcId="{B1A6C263-6AD4-47A6-BEC3-DEDA83BCDA69}" destId="{0D003645-6E86-4A40-80D0-90D623F7ADC0}" srcOrd="0" destOrd="0" presId="urn:microsoft.com/office/officeart/2005/8/layout/chevron1"/>
    <dgm:cxn modelId="{A37A5D3D-5CB3-4009-81C5-A7B74CC01F9C}" type="presParOf" srcId="{B1A6C263-6AD4-47A6-BEC3-DEDA83BCDA69}" destId="{827EC985-D74C-4C43-945B-D7643FA31ED1}" srcOrd="1" destOrd="0" presId="urn:microsoft.com/office/officeart/2005/8/layout/chevron1"/>
    <dgm:cxn modelId="{1E8D3D82-543F-4222-938A-5A08E5647FC0}" type="presParOf" srcId="{B1A6C263-6AD4-47A6-BEC3-DEDA83BCDA69}" destId="{5E407C41-3149-4172-BF1D-112BD2286E13}" srcOrd="2" destOrd="0" presId="urn:microsoft.com/office/officeart/2005/8/layout/chevron1"/>
    <dgm:cxn modelId="{87D1AADE-636D-4F75-8016-85FCA028B0EB}" type="presParOf" srcId="{B1A6C263-6AD4-47A6-BEC3-DEDA83BCDA69}" destId="{44248114-F399-4A85-AA1A-CD716CA61FFF}" srcOrd="3" destOrd="0" presId="urn:microsoft.com/office/officeart/2005/8/layout/chevron1"/>
    <dgm:cxn modelId="{2FF683F3-C22E-4AF1-B7E8-CE88BCFB75A4}" type="presParOf" srcId="{B1A6C263-6AD4-47A6-BEC3-DEDA83BCDA69}" destId="{0641F986-E796-40AE-BAB2-DCA915C35059}" srcOrd="4" destOrd="0" presId="urn:microsoft.com/office/officeart/2005/8/layout/chevron1"/>
    <dgm:cxn modelId="{238E886B-4F8B-4754-AACA-759FEE2069D9}" type="presParOf" srcId="{B1A6C263-6AD4-47A6-BEC3-DEDA83BCDA69}" destId="{80757FD1-32D7-4D7F-BE4E-D3159D866A4B}" srcOrd="5" destOrd="0" presId="urn:microsoft.com/office/officeart/2005/8/layout/chevron1"/>
    <dgm:cxn modelId="{717A75B6-83F6-4DA1-AF66-981C5971DC57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F150D946-FF0C-4FEB-8721-7CBD48160DD6}" type="presOf" srcId="{AB528B1F-CB33-4ADA-BFDB-3BF716ADAEDB}" destId="{0641F986-E796-40AE-BAB2-DCA915C35059}" srcOrd="0" destOrd="0" presId="urn:microsoft.com/office/officeart/2005/8/layout/chevron1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2F83324F-FF3F-47A2-B6ED-7753DA5F975A}" type="presOf" srcId="{6DB04F1E-6211-45C0-9E79-C6C5968C86BA}" destId="{B1A6C263-6AD4-47A6-BEC3-DEDA83BCDA69}" srcOrd="0" destOrd="0" presId="urn:microsoft.com/office/officeart/2005/8/layout/chevron1"/>
    <dgm:cxn modelId="{D8BDFFDB-44A1-4806-BD3E-27EF4EEE7420}" type="presOf" srcId="{013D9470-6E9E-4216-B023-66AF7BC9CA02}" destId="{3957D1CA-0945-4EA6-841B-59FF55FBB33E}" srcOrd="0" destOrd="0" presId="urn:microsoft.com/office/officeart/2005/8/layout/chevron1"/>
    <dgm:cxn modelId="{F7C7A8A5-CF7E-4602-98ED-04A91E8B61F4}" type="presOf" srcId="{87A479CE-B589-4EEA-9A71-E8611C8026DE}" destId="{0D003645-6E86-4A40-80D0-90D623F7ADC0}" srcOrd="0" destOrd="0" presId="urn:microsoft.com/office/officeart/2005/8/layout/chevron1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AE11F76E-43E6-419E-9FA3-1C927435BDF7}" type="presOf" srcId="{F517DCC9-A9C0-4361-929B-BC70C2DB0D9C}" destId="{5E407C41-3149-4172-BF1D-112BD2286E13}" srcOrd="0" destOrd="0" presId="urn:microsoft.com/office/officeart/2005/8/layout/chevron1"/>
    <dgm:cxn modelId="{F9B1C796-8AC6-4321-867F-4C1669099BA9}" type="presParOf" srcId="{B1A6C263-6AD4-47A6-BEC3-DEDA83BCDA69}" destId="{0D003645-6E86-4A40-80D0-90D623F7ADC0}" srcOrd="0" destOrd="0" presId="urn:microsoft.com/office/officeart/2005/8/layout/chevron1"/>
    <dgm:cxn modelId="{AC54FCD0-D51E-47A9-BEA2-B6C827D2E96F}" type="presParOf" srcId="{B1A6C263-6AD4-47A6-BEC3-DEDA83BCDA69}" destId="{827EC985-D74C-4C43-945B-D7643FA31ED1}" srcOrd="1" destOrd="0" presId="urn:microsoft.com/office/officeart/2005/8/layout/chevron1"/>
    <dgm:cxn modelId="{62AE935B-7680-426A-AEC8-0702D516EBF3}" type="presParOf" srcId="{B1A6C263-6AD4-47A6-BEC3-DEDA83BCDA69}" destId="{5E407C41-3149-4172-BF1D-112BD2286E13}" srcOrd="2" destOrd="0" presId="urn:microsoft.com/office/officeart/2005/8/layout/chevron1"/>
    <dgm:cxn modelId="{1E146041-C565-4A6D-A08C-4C52C5BE5485}" type="presParOf" srcId="{B1A6C263-6AD4-47A6-BEC3-DEDA83BCDA69}" destId="{44248114-F399-4A85-AA1A-CD716CA61FFF}" srcOrd="3" destOrd="0" presId="urn:microsoft.com/office/officeart/2005/8/layout/chevron1"/>
    <dgm:cxn modelId="{C74BF888-8A18-423D-AC9F-5011FC652310}" type="presParOf" srcId="{B1A6C263-6AD4-47A6-BEC3-DEDA83BCDA69}" destId="{0641F986-E796-40AE-BAB2-DCA915C35059}" srcOrd="4" destOrd="0" presId="urn:microsoft.com/office/officeart/2005/8/layout/chevron1"/>
    <dgm:cxn modelId="{459D4D33-ECDD-47E9-9128-5D0C6325AFB4}" type="presParOf" srcId="{B1A6C263-6AD4-47A6-BEC3-DEDA83BCDA69}" destId="{80757FD1-32D7-4D7F-BE4E-D3159D866A4B}" srcOrd="5" destOrd="0" presId="urn:microsoft.com/office/officeart/2005/8/layout/chevron1"/>
    <dgm:cxn modelId="{DC97594C-80C9-469C-B067-7E21627FF60D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85DB8FA4-F9D8-4E94-B259-B39C30F99DDD}" type="presOf" srcId="{6DB04F1E-6211-45C0-9E79-C6C5968C86BA}" destId="{B1A6C263-6AD4-47A6-BEC3-DEDA83BCDA69}" srcOrd="0" destOrd="0" presId="urn:microsoft.com/office/officeart/2005/8/layout/chevron1"/>
    <dgm:cxn modelId="{D2A154BC-FED6-46EF-8523-B528F70976C3}" type="presOf" srcId="{F517DCC9-A9C0-4361-929B-BC70C2DB0D9C}" destId="{5E407C41-3149-4172-BF1D-112BD2286E13}" srcOrd="0" destOrd="0" presId="urn:microsoft.com/office/officeart/2005/8/layout/chevron1"/>
    <dgm:cxn modelId="{C8D7ED7A-CF29-4ACA-B208-80605490382E}" type="presOf" srcId="{AB528B1F-CB33-4ADA-BFDB-3BF716ADAEDB}" destId="{0641F986-E796-40AE-BAB2-DCA915C35059}" srcOrd="0" destOrd="0" presId="urn:microsoft.com/office/officeart/2005/8/layout/chevron1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8788BF2C-A865-46D5-9583-EF0D31A616AB}" type="presOf" srcId="{87A479CE-B589-4EEA-9A71-E8611C8026DE}" destId="{0D003645-6E86-4A40-80D0-90D623F7ADC0}" srcOrd="0" destOrd="0" presId="urn:microsoft.com/office/officeart/2005/8/layout/chevron1"/>
    <dgm:cxn modelId="{A8C61558-C0E6-4CA8-87F4-7C946C05C899}" type="presOf" srcId="{013D9470-6E9E-4216-B023-66AF7BC9CA02}" destId="{3957D1CA-0945-4EA6-841B-59FF55FBB33E}" srcOrd="0" destOrd="0" presId="urn:microsoft.com/office/officeart/2005/8/layout/chevron1"/>
    <dgm:cxn modelId="{C4C843EF-1617-4F6D-B6B0-80D7A4F7AC10}" type="presParOf" srcId="{B1A6C263-6AD4-47A6-BEC3-DEDA83BCDA69}" destId="{0D003645-6E86-4A40-80D0-90D623F7ADC0}" srcOrd="0" destOrd="0" presId="urn:microsoft.com/office/officeart/2005/8/layout/chevron1"/>
    <dgm:cxn modelId="{1277935D-518E-44E3-B018-E27EBFEF032B}" type="presParOf" srcId="{B1A6C263-6AD4-47A6-BEC3-DEDA83BCDA69}" destId="{827EC985-D74C-4C43-945B-D7643FA31ED1}" srcOrd="1" destOrd="0" presId="urn:microsoft.com/office/officeart/2005/8/layout/chevron1"/>
    <dgm:cxn modelId="{2DB6D052-56C5-4B41-9BEF-AE69BF3B2997}" type="presParOf" srcId="{B1A6C263-6AD4-47A6-BEC3-DEDA83BCDA69}" destId="{5E407C41-3149-4172-BF1D-112BD2286E13}" srcOrd="2" destOrd="0" presId="urn:microsoft.com/office/officeart/2005/8/layout/chevron1"/>
    <dgm:cxn modelId="{85EC7DA0-87C8-4413-838E-AC4F29BE7BAD}" type="presParOf" srcId="{B1A6C263-6AD4-47A6-BEC3-DEDA83BCDA69}" destId="{44248114-F399-4A85-AA1A-CD716CA61FFF}" srcOrd="3" destOrd="0" presId="urn:microsoft.com/office/officeart/2005/8/layout/chevron1"/>
    <dgm:cxn modelId="{72C913D4-C041-4700-B28C-8CA0EE8501DD}" type="presParOf" srcId="{B1A6C263-6AD4-47A6-BEC3-DEDA83BCDA69}" destId="{0641F986-E796-40AE-BAB2-DCA915C35059}" srcOrd="4" destOrd="0" presId="urn:microsoft.com/office/officeart/2005/8/layout/chevron1"/>
    <dgm:cxn modelId="{DF0805D0-69AC-40CC-B0F4-80EA32CBF40D}" type="presParOf" srcId="{B1A6C263-6AD4-47A6-BEC3-DEDA83BCDA69}" destId="{80757FD1-32D7-4D7F-BE4E-D3159D866A4B}" srcOrd="5" destOrd="0" presId="urn:microsoft.com/office/officeart/2005/8/layout/chevron1"/>
    <dgm:cxn modelId="{771FAB51-D4E3-43EF-A952-D5238165698D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 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751F6213-E278-4D09-ADDB-DF60E35E3490}" type="presOf" srcId="{87A479CE-B589-4EEA-9A71-E8611C8026DE}" destId="{0D003645-6E86-4A40-80D0-90D623F7ADC0}" srcOrd="0" destOrd="0" presId="urn:microsoft.com/office/officeart/2005/8/layout/chevron1"/>
    <dgm:cxn modelId="{DC21D899-C82A-4062-B8B0-263165F50F8F}" type="presOf" srcId="{F517DCC9-A9C0-4361-929B-BC70C2DB0D9C}" destId="{5E407C41-3149-4172-BF1D-112BD2286E13}" srcOrd="0" destOrd="0" presId="urn:microsoft.com/office/officeart/2005/8/layout/chevron1"/>
    <dgm:cxn modelId="{2097A2AD-6DDB-4CEB-A576-AD04ECA412CB}" type="presOf" srcId="{6DB04F1E-6211-45C0-9E79-C6C5968C86BA}" destId="{B1A6C263-6AD4-47A6-BEC3-DEDA83BCDA69}" srcOrd="0" destOrd="0" presId="urn:microsoft.com/office/officeart/2005/8/layout/chevron1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39B535BC-8869-4B40-9045-031D0401E284}" type="presOf" srcId="{013D9470-6E9E-4216-B023-66AF7BC9CA02}" destId="{3957D1CA-0945-4EA6-841B-59FF55FBB33E}" srcOrd="0" destOrd="0" presId="urn:microsoft.com/office/officeart/2005/8/layout/chevron1"/>
    <dgm:cxn modelId="{DEAA2CC1-C1AA-462C-8DFE-8C786FE2556D}" type="presOf" srcId="{AB528B1F-CB33-4ADA-BFDB-3BF716ADAEDB}" destId="{0641F986-E796-40AE-BAB2-DCA915C35059}" srcOrd="0" destOrd="0" presId="urn:microsoft.com/office/officeart/2005/8/layout/chevron1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27796EDA-3FC3-4D0C-AE2B-DAA8BE274585}" type="presParOf" srcId="{B1A6C263-6AD4-47A6-BEC3-DEDA83BCDA69}" destId="{0D003645-6E86-4A40-80D0-90D623F7ADC0}" srcOrd="0" destOrd="0" presId="urn:microsoft.com/office/officeart/2005/8/layout/chevron1"/>
    <dgm:cxn modelId="{D80B6EC7-BA65-40C3-BB3D-8DF1BD8F8FAF}" type="presParOf" srcId="{B1A6C263-6AD4-47A6-BEC3-DEDA83BCDA69}" destId="{827EC985-D74C-4C43-945B-D7643FA31ED1}" srcOrd="1" destOrd="0" presId="urn:microsoft.com/office/officeart/2005/8/layout/chevron1"/>
    <dgm:cxn modelId="{725DF864-C6CC-4146-A153-1F211B9D1DCB}" type="presParOf" srcId="{B1A6C263-6AD4-47A6-BEC3-DEDA83BCDA69}" destId="{5E407C41-3149-4172-BF1D-112BD2286E13}" srcOrd="2" destOrd="0" presId="urn:microsoft.com/office/officeart/2005/8/layout/chevron1"/>
    <dgm:cxn modelId="{4562FAB9-265D-4CD4-8DC0-3EE85DD0BCF7}" type="presParOf" srcId="{B1A6C263-6AD4-47A6-BEC3-DEDA83BCDA69}" destId="{44248114-F399-4A85-AA1A-CD716CA61FFF}" srcOrd="3" destOrd="0" presId="urn:microsoft.com/office/officeart/2005/8/layout/chevron1"/>
    <dgm:cxn modelId="{896E7EAD-7BA1-4170-BEB9-3672E8495CF7}" type="presParOf" srcId="{B1A6C263-6AD4-47A6-BEC3-DEDA83BCDA69}" destId="{0641F986-E796-40AE-BAB2-DCA915C35059}" srcOrd="4" destOrd="0" presId="urn:microsoft.com/office/officeart/2005/8/layout/chevron1"/>
    <dgm:cxn modelId="{1E63B903-1599-4F08-BDD6-F1219482A9C8}" type="presParOf" srcId="{B1A6C263-6AD4-47A6-BEC3-DEDA83BCDA69}" destId="{80757FD1-32D7-4D7F-BE4E-D3159D866A4B}" srcOrd="5" destOrd="0" presId="urn:microsoft.com/office/officeart/2005/8/layout/chevron1"/>
    <dgm:cxn modelId="{0C53EC08-7E06-4100-80E9-E28EFFEF83C4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0D36DB49-56C2-4F99-98B0-C39578459454}" type="presOf" srcId="{013D9470-6E9E-4216-B023-66AF7BC9CA02}" destId="{3957D1CA-0945-4EA6-841B-59FF55FBB33E}" srcOrd="0" destOrd="0" presId="urn:microsoft.com/office/officeart/2005/8/layout/chevron1"/>
    <dgm:cxn modelId="{91700016-3A23-4FEE-B51E-F3B4D32D3887}" type="presOf" srcId="{AB528B1F-CB33-4ADA-BFDB-3BF716ADAEDB}" destId="{0641F986-E796-40AE-BAB2-DCA915C35059}" srcOrd="0" destOrd="0" presId="urn:microsoft.com/office/officeart/2005/8/layout/chevron1"/>
    <dgm:cxn modelId="{2BAE90A2-9AB5-4F73-B11E-882482D0BD3E}" type="presOf" srcId="{F517DCC9-A9C0-4361-929B-BC70C2DB0D9C}" destId="{5E407C41-3149-4172-BF1D-112BD2286E13}" srcOrd="0" destOrd="0" presId="urn:microsoft.com/office/officeart/2005/8/layout/chevron1"/>
    <dgm:cxn modelId="{D7B4602F-B4D0-4A5D-8B51-807C91276CC3}" type="presOf" srcId="{87A479CE-B589-4EEA-9A71-E8611C8026DE}" destId="{0D003645-6E86-4A40-80D0-90D623F7ADC0}" srcOrd="0" destOrd="0" presId="urn:microsoft.com/office/officeart/2005/8/layout/chevron1"/>
    <dgm:cxn modelId="{5DFCAC75-3E81-46DF-A0FB-98ED80E3827C}" type="presOf" srcId="{6DB04F1E-6211-45C0-9E79-C6C5968C86BA}" destId="{B1A6C263-6AD4-47A6-BEC3-DEDA83BCDA69}" srcOrd="0" destOrd="0" presId="urn:microsoft.com/office/officeart/2005/8/layout/chevron1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53CBB687-BEF6-4518-BFAC-378C8517BE50}" type="presParOf" srcId="{B1A6C263-6AD4-47A6-BEC3-DEDA83BCDA69}" destId="{0D003645-6E86-4A40-80D0-90D623F7ADC0}" srcOrd="0" destOrd="0" presId="urn:microsoft.com/office/officeart/2005/8/layout/chevron1"/>
    <dgm:cxn modelId="{4954D86E-B57C-4E60-BFD2-1A00184D61B2}" type="presParOf" srcId="{B1A6C263-6AD4-47A6-BEC3-DEDA83BCDA69}" destId="{827EC985-D74C-4C43-945B-D7643FA31ED1}" srcOrd="1" destOrd="0" presId="urn:microsoft.com/office/officeart/2005/8/layout/chevron1"/>
    <dgm:cxn modelId="{14374FDF-25F0-4274-B1AC-37B1468C6D9B}" type="presParOf" srcId="{B1A6C263-6AD4-47A6-BEC3-DEDA83BCDA69}" destId="{5E407C41-3149-4172-BF1D-112BD2286E13}" srcOrd="2" destOrd="0" presId="urn:microsoft.com/office/officeart/2005/8/layout/chevron1"/>
    <dgm:cxn modelId="{13FFB218-2FE3-4798-9054-E46E46152A3D}" type="presParOf" srcId="{B1A6C263-6AD4-47A6-BEC3-DEDA83BCDA69}" destId="{44248114-F399-4A85-AA1A-CD716CA61FFF}" srcOrd="3" destOrd="0" presId="urn:microsoft.com/office/officeart/2005/8/layout/chevron1"/>
    <dgm:cxn modelId="{7A959587-D6E8-4970-A41E-52FE61BC995B}" type="presParOf" srcId="{B1A6C263-6AD4-47A6-BEC3-DEDA83BCDA69}" destId="{0641F986-E796-40AE-BAB2-DCA915C35059}" srcOrd="4" destOrd="0" presId="urn:microsoft.com/office/officeart/2005/8/layout/chevron1"/>
    <dgm:cxn modelId="{827C2FDC-9A62-4BFA-8628-4BC1C4666578}" type="presParOf" srcId="{B1A6C263-6AD4-47A6-BEC3-DEDA83BCDA69}" destId="{80757FD1-32D7-4D7F-BE4E-D3159D866A4B}" srcOrd="5" destOrd="0" presId="urn:microsoft.com/office/officeart/2005/8/layout/chevron1"/>
    <dgm:cxn modelId="{BCB1BB93-7212-4DA3-941F-CCE6D17EA67B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85DB8FA4-F9D8-4E94-B259-B39C30F99DDD}" type="presOf" srcId="{6DB04F1E-6211-45C0-9E79-C6C5968C86BA}" destId="{B1A6C263-6AD4-47A6-BEC3-DEDA83BCDA69}" srcOrd="0" destOrd="0" presId="urn:microsoft.com/office/officeart/2005/8/layout/chevron1"/>
    <dgm:cxn modelId="{D2A154BC-FED6-46EF-8523-B528F70976C3}" type="presOf" srcId="{F517DCC9-A9C0-4361-929B-BC70C2DB0D9C}" destId="{5E407C41-3149-4172-BF1D-112BD2286E13}" srcOrd="0" destOrd="0" presId="urn:microsoft.com/office/officeart/2005/8/layout/chevron1"/>
    <dgm:cxn modelId="{C8D7ED7A-CF29-4ACA-B208-80605490382E}" type="presOf" srcId="{AB528B1F-CB33-4ADA-BFDB-3BF716ADAEDB}" destId="{0641F986-E796-40AE-BAB2-DCA915C35059}" srcOrd="0" destOrd="0" presId="urn:microsoft.com/office/officeart/2005/8/layout/chevron1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8788BF2C-A865-46D5-9583-EF0D31A616AB}" type="presOf" srcId="{87A479CE-B589-4EEA-9A71-E8611C8026DE}" destId="{0D003645-6E86-4A40-80D0-90D623F7ADC0}" srcOrd="0" destOrd="0" presId="urn:microsoft.com/office/officeart/2005/8/layout/chevron1"/>
    <dgm:cxn modelId="{A8C61558-C0E6-4CA8-87F4-7C946C05C899}" type="presOf" srcId="{013D9470-6E9E-4216-B023-66AF7BC9CA02}" destId="{3957D1CA-0945-4EA6-841B-59FF55FBB33E}" srcOrd="0" destOrd="0" presId="urn:microsoft.com/office/officeart/2005/8/layout/chevron1"/>
    <dgm:cxn modelId="{C4C843EF-1617-4F6D-B6B0-80D7A4F7AC10}" type="presParOf" srcId="{B1A6C263-6AD4-47A6-BEC3-DEDA83BCDA69}" destId="{0D003645-6E86-4A40-80D0-90D623F7ADC0}" srcOrd="0" destOrd="0" presId="urn:microsoft.com/office/officeart/2005/8/layout/chevron1"/>
    <dgm:cxn modelId="{1277935D-518E-44E3-B018-E27EBFEF032B}" type="presParOf" srcId="{B1A6C263-6AD4-47A6-BEC3-DEDA83BCDA69}" destId="{827EC985-D74C-4C43-945B-D7643FA31ED1}" srcOrd="1" destOrd="0" presId="urn:microsoft.com/office/officeart/2005/8/layout/chevron1"/>
    <dgm:cxn modelId="{2DB6D052-56C5-4B41-9BEF-AE69BF3B2997}" type="presParOf" srcId="{B1A6C263-6AD4-47A6-BEC3-DEDA83BCDA69}" destId="{5E407C41-3149-4172-BF1D-112BD2286E13}" srcOrd="2" destOrd="0" presId="urn:microsoft.com/office/officeart/2005/8/layout/chevron1"/>
    <dgm:cxn modelId="{85EC7DA0-87C8-4413-838E-AC4F29BE7BAD}" type="presParOf" srcId="{B1A6C263-6AD4-47A6-BEC3-DEDA83BCDA69}" destId="{44248114-F399-4A85-AA1A-CD716CA61FFF}" srcOrd="3" destOrd="0" presId="urn:microsoft.com/office/officeart/2005/8/layout/chevron1"/>
    <dgm:cxn modelId="{72C913D4-C041-4700-B28C-8CA0EE8501DD}" type="presParOf" srcId="{B1A6C263-6AD4-47A6-BEC3-DEDA83BCDA69}" destId="{0641F986-E796-40AE-BAB2-DCA915C35059}" srcOrd="4" destOrd="0" presId="urn:microsoft.com/office/officeart/2005/8/layout/chevron1"/>
    <dgm:cxn modelId="{DF0805D0-69AC-40CC-B0F4-80EA32CBF40D}" type="presParOf" srcId="{B1A6C263-6AD4-47A6-BEC3-DEDA83BCDA69}" destId="{80757FD1-32D7-4D7F-BE4E-D3159D866A4B}" srcOrd="5" destOrd="0" presId="urn:microsoft.com/office/officeart/2005/8/layout/chevron1"/>
    <dgm:cxn modelId="{771FAB51-D4E3-43EF-A952-D5238165698D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CA4652A7-1D40-4E2D-B959-9EF21EA09FF9}" type="presOf" srcId="{6DB04F1E-6211-45C0-9E79-C6C5968C86BA}" destId="{B1A6C263-6AD4-47A6-BEC3-DEDA83BCDA69}" srcOrd="0" destOrd="0" presId="urn:microsoft.com/office/officeart/2005/8/layout/chevron1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29E8AFBD-A0AE-4679-BCC3-92BDA5E7E191}" type="presOf" srcId="{F517DCC9-A9C0-4361-929B-BC70C2DB0D9C}" destId="{5E407C41-3149-4172-BF1D-112BD2286E13}" srcOrd="0" destOrd="0" presId="urn:microsoft.com/office/officeart/2005/8/layout/chevron1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9218F924-2545-4B74-8430-BDE1CF0A7DEC}" type="presOf" srcId="{AB528B1F-CB33-4ADA-BFDB-3BF716ADAEDB}" destId="{0641F986-E796-40AE-BAB2-DCA915C35059}" srcOrd="0" destOrd="0" presId="urn:microsoft.com/office/officeart/2005/8/layout/chevron1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5D643534-8361-4EAA-9076-2E77715AC497}" type="presOf" srcId="{013D9470-6E9E-4216-B023-66AF7BC9CA02}" destId="{3957D1CA-0945-4EA6-841B-59FF55FBB33E}" srcOrd="0" destOrd="0" presId="urn:microsoft.com/office/officeart/2005/8/layout/chevron1"/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13666676-DB8C-4284-8583-694F6FEAAF2B}" type="presOf" srcId="{87A479CE-B589-4EEA-9A71-E8611C8026DE}" destId="{0D003645-6E86-4A40-80D0-90D623F7ADC0}" srcOrd="0" destOrd="0" presId="urn:microsoft.com/office/officeart/2005/8/layout/chevron1"/>
    <dgm:cxn modelId="{70D9FE0C-BAFB-4B14-AEAB-CC10B49C9228}" type="presParOf" srcId="{B1A6C263-6AD4-47A6-BEC3-DEDA83BCDA69}" destId="{0D003645-6E86-4A40-80D0-90D623F7ADC0}" srcOrd="0" destOrd="0" presId="urn:microsoft.com/office/officeart/2005/8/layout/chevron1"/>
    <dgm:cxn modelId="{8CF06C7E-F765-42EC-87EA-9E0A10D98C22}" type="presParOf" srcId="{B1A6C263-6AD4-47A6-BEC3-DEDA83BCDA69}" destId="{827EC985-D74C-4C43-945B-D7643FA31ED1}" srcOrd="1" destOrd="0" presId="urn:microsoft.com/office/officeart/2005/8/layout/chevron1"/>
    <dgm:cxn modelId="{D6EE02F9-7ACF-4764-A341-F20196B01B59}" type="presParOf" srcId="{B1A6C263-6AD4-47A6-BEC3-DEDA83BCDA69}" destId="{5E407C41-3149-4172-BF1D-112BD2286E13}" srcOrd="2" destOrd="0" presId="urn:microsoft.com/office/officeart/2005/8/layout/chevron1"/>
    <dgm:cxn modelId="{7C54385E-C7DA-4E8C-A752-35315EA7F6A4}" type="presParOf" srcId="{B1A6C263-6AD4-47A6-BEC3-DEDA83BCDA69}" destId="{44248114-F399-4A85-AA1A-CD716CA61FFF}" srcOrd="3" destOrd="0" presId="urn:microsoft.com/office/officeart/2005/8/layout/chevron1"/>
    <dgm:cxn modelId="{214455DA-D552-4A40-B6C6-7C31A7541A8E}" type="presParOf" srcId="{B1A6C263-6AD4-47A6-BEC3-DEDA83BCDA69}" destId="{0641F986-E796-40AE-BAB2-DCA915C35059}" srcOrd="4" destOrd="0" presId="urn:microsoft.com/office/officeart/2005/8/layout/chevron1"/>
    <dgm:cxn modelId="{4DE36914-B411-4E21-9DAB-9048A94973F3}" type="presParOf" srcId="{B1A6C263-6AD4-47A6-BEC3-DEDA83BCDA69}" destId="{80757FD1-32D7-4D7F-BE4E-D3159D866A4B}" srcOrd="5" destOrd="0" presId="urn:microsoft.com/office/officeart/2005/8/layout/chevron1"/>
    <dgm:cxn modelId="{845F6C49-5487-49C5-AA25-B25D61CA0418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302BB233-7FE5-42B5-9E8C-93313816BBCE}" type="presOf" srcId="{F517DCC9-A9C0-4361-929B-BC70C2DB0D9C}" destId="{5E407C41-3149-4172-BF1D-112BD2286E13}" srcOrd="0" destOrd="0" presId="urn:microsoft.com/office/officeart/2005/8/layout/chevron1"/>
    <dgm:cxn modelId="{B2E8F328-C8A6-4E45-87B1-1CCDB811743C}" type="presOf" srcId="{6DB04F1E-6211-45C0-9E79-C6C5968C86BA}" destId="{B1A6C263-6AD4-47A6-BEC3-DEDA83BCDA69}" srcOrd="0" destOrd="0" presId="urn:microsoft.com/office/officeart/2005/8/layout/chevron1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6AF52AB6-F679-4D7D-8065-2BE165BC6306}" type="presOf" srcId="{013D9470-6E9E-4216-B023-66AF7BC9CA02}" destId="{3957D1CA-0945-4EA6-841B-59FF55FBB33E}" srcOrd="0" destOrd="0" presId="urn:microsoft.com/office/officeart/2005/8/layout/chevron1"/>
    <dgm:cxn modelId="{C4F09F17-E4C7-4481-9EA9-AA11B02EA956}" type="presOf" srcId="{AB528B1F-CB33-4ADA-BFDB-3BF716ADAEDB}" destId="{0641F986-E796-40AE-BAB2-DCA915C35059}" srcOrd="0" destOrd="0" presId="urn:microsoft.com/office/officeart/2005/8/layout/chevron1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9EAC3D7B-307D-4679-BF35-00EEEB04EC59}" type="presOf" srcId="{87A479CE-B589-4EEA-9A71-E8611C8026DE}" destId="{0D003645-6E86-4A40-80D0-90D623F7ADC0}" srcOrd="0" destOrd="0" presId="urn:microsoft.com/office/officeart/2005/8/layout/chevron1"/>
    <dgm:cxn modelId="{8718BC80-ED79-42E6-A6F1-BD6980D3EAEB}" type="presParOf" srcId="{B1A6C263-6AD4-47A6-BEC3-DEDA83BCDA69}" destId="{0D003645-6E86-4A40-80D0-90D623F7ADC0}" srcOrd="0" destOrd="0" presId="urn:microsoft.com/office/officeart/2005/8/layout/chevron1"/>
    <dgm:cxn modelId="{92BDE513-9ABC-40F0-9487-CFA25FF7F28B}" type="presParOf" srcId="{B1A6C263-6AD4-47A6-BEC3-DEDA83BCDA69}" destId="{827EC985-D74C-4C43-945B-D7643FA31ED1}" srcOrd="1" destOrd="0" presId="urn:microsoft.com/office/officeart/2005/8/layout/chevron1"/>
    <dgm:cxn modelId="{68E3BADB-969B-4CEA-B8F0-2EB7F2766069}" type="presParOf" srcId="{B1A6C263-6AD4-47A6-BEC3-DEDA83BCDA69}" destId="{5E407C41-3149-4172-BF1D-112BD2286E13}" srcOrd="2" destOrd="0" presId="urn:microsoft.com/office/officeart/2005/8/layout/chevron1"/>
    <dgm:cxn modelId="{7F10046C-DE0A-49BF-A0F1-F93D38D4D974}" type="presParOf" srcId="{B1A6C263-6AD4-47A6-BEC3-DEDA83BCDA69}" destId="{44248114-F399-4A85-AA1A-CD716CA61FFF}" srcOrd="3" destOrd="0" presId="urn:microsoft.com/office/officeart/2005/8/layout/chevron1"/>
    <dgm:cxn modelId="{5302720B-7ADE-4639-9DF4-1CF0C6EDC6E1}" type="presParOf" srcId="{B1A6C263-6AD4-47A6-BEC3-DEDA83BCDA69}" destId="{0641F986-E796-40AE-BAB2-DCA915C35059}" srcOrd="4" destOrd="0" presId="urn:microsoft.com/office/officeart/2005/8/layout/chevron1"/>
    <dgm:cxn modelId="{815194DD-542E-4C72-B07D-A93A8E76CA0F}" type="presParOf" srcId="{B1A6C263-6AD4-47A6-BEC3-DEDA83BCDA69}" destId="{80757FD1-32D7-4D7F-BE4E-D3159D866A4B}" srcOrd="5" destOrd="0" presId="urn:microsoft.com/office/officeart/2005/8/layout/chevron1"/>
    <dgm:cxn modelId="{310D400F-2F39-48E7-9331-E6395AA4AD4F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C49F2B61-2C31-4640-9531-6BEDE2F9A370}" type="presOf" srcId="{87A479CE-B589-4EEA-9A71-E8611C8026DE}" destId="{0D003645-6E86-4A40-80D0-90D623F7ADC0}" srcOrd="0" destOrd="0" presId="urn:microsoft.com/office/officeart/2005/8/layout/chevron1"/>
    <dgm:cxn modelId="{A3ED4837-DC8E-4359-87E2-F022DED27C54}" type="presOf" srcId="{013D9470-6E9E-4216-B023-66AF7BC9CA02}" destId="{3957D1CA-0945-4EA6-841B-59FF55FBB33E}" srcOrd="0" destOrd="0" presId="urn:microsoft.com/office/officeart/2005/8/layout/chevron1"/>
    <dgm:cxn modelId="{2545019E-10E3-48C1-8E81-AE9820BD9F9D}" type="presOf" srcId="{F517DCC9-A9C0-4361-929B-BC70C2DB0D9C}" destId="{5E407C41-3149-4172-BF1D-112BD2286E13}" srcOrd="0" destOrd="0" presId="urn:microsoft.com/office/officeart/2005/8/layout/chevron1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10E0AB4E-AD33-417C-B008-E71C6F2ECE56}" type="presOf" srcId="{6DB04F1E-6211-45C0-9E79-C6C5968C86BA}" destId="{B1A6C263-6AD4-47A6-BEC3-DEDA83BCDA69}" srcOrd="0" destOrd="0" presId="urn:microsoft.com/office/officeart/2005/8/layout/chevron1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E33EE716-CAE1-4256-8E54-EAE003C5DC7A}" type="presOf" srcId="{AB528B1F-CB33-4ADA-BFDB-3BF716ADAEDB}" destId="{0641F986-E796-40AE-BAB2-DCA915C35059}" srcOrd="0" destOrd="0" presId="urn:microsoft.com/office/officeart/2005/8/layout/chevron1"/>
    <dgm:cxn modelId="{0FC0B78F-FBE6-4DCE-80EA-5B89C4559FF2}" type="presParOf" srcId="{B1A6C263-6AD4-47A6-BEC3-DEDA83BCDA69}" destId="{0D003645-6E86-4A40-80D0-90D623F7ADC0}" srcOrd="0" destOrd="0" presId="urn:microsoft.com/office/officeart/2005/8/layout/chevron1"/>
    <dgm:cxn modelId="{5F6679EF-7C6E-4413-8AD7-1D8545EAC90C}" type="presParOf" srcId="{B1A6C263-6AD4-47A6-BEC3-DEDA83BCDA69}" destId="{827EC985-D74C-4C43-945B-D7643FA31ED1}" srcOrd="1" destOrd="0" presId="urn:microsoft.com/office/officeart/2005/8/layout/chevron1"/>
    <dgm:cxn modelId="{70C06796-FBAC-4418-A8F5-15E15C4E85AC}" type="presParOf" srcId="{B1A6C263-6AD4-47A6-BEC3-DEDA83BCDA69}" destId="{5E407C41-3149-4172-BF1D-112BD2286E13}" srcOrd="2" destOrd="0" presId="urn:microsoft.com/office/officeart/2005/8/layout/chevron1"/>
    <dgm:cxn modelId="{E027BABA-2CA2-48D0-8AC1-3E7698221360}" type="presParOf" srcId="{B1A6C263-6AD4-47A6-BEC3-DEDA83BCDA69}" destId="{44248114-F399-4A85-AA1A-CD716CA61FFF}" srcOrd="3" destOrd="0" presId="urn:microsoft.com/office/officeart/2005/8/layout/chevron1"/>
    <dgm:cxn modelId="{12CFBCB1-4A00-4BC4-AE42-63C79CE42FFC}" type="presParOf" srcId="{B1A6C263-6AD4-47A6-BEC3-DEDA83BCDA69}" destId="{0641F986-E796-40AE-BAB2-DCA915C35059}" srcOrd="4" destOrd="0" presId="urn:microsoft.com/office/officeart/2005/8/layout/chevron1"/>
    <dgm:cxn modelId="{52F77AD6-A649-44CD-8852-6F0B970185CF}" type="presParOf" srcId="{B1A6C263-6AD4-47A6-BEC3-DEDA83BCDA69}" destId="{80757FD1-32D7-4D7F-BE4E-D3159D866A4B}" srcOrd="5" destOrd="0" presId="urn:microsoft.com/office/officeart/2005/8/layout/chevron1"/>
    <dgm:cxn modelId="{D1F923E2-A3AB-4532-8CD2-C4F4A8B7D596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 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0C322F1-9CDF-4611-BB27-AC70D1034EF0}" type="presOf" srcId="{AB528B1F-CB33-4ADA-BFDB-3BF716ADAEDB}" destId="{0641F986-E796-40AE-BAB2-DCA915C35059}" srcOrd="0" destOrd="0" presId="urn:microsoft.com/office/officeart/2005/8/layout/chevron1"/>
    <dgm:cxn modelId="{037EE75C-C74D-49FC-9E51-D3843D346009}" type="presOf" srcId="{6DB04F1E-6211-45C0-9E79-C6C5968C86BA}" destId="{B1A6C263-6AD4-47A6-BEC3-DEDA83BCDA69}" srcOrd="0" destOrd="0" presId="urn:microsoft.com/office/officeart/2005/8/layout/chevron1"/>
    <dgm:cxn modelId="{98916D75-7C25-47F8-9ED7-0C42D3E7B055}" type="presOf" srcId="{87A479CE-B589-4EEA-9A71-E8611C8026DE}" destId="{0D003645-6E86-4A40-80D0-90D623F7ADC0}" srcOrd="0" destOrd="0" presId="urn:microsoft.com/office/officeart/2005/8/layout/chevron1"/>
    <dgm:cxn modelId="{9FA2C899-B3DB-4346-9852-EDE7450A7530}" type="presOf" srcId="{F517DCC9-A9C0-4361-929B-BC70C2DB0D9C}" destId="{5E407C41-3149-4172-BF1D-112BD2286E13}" srcOrd="0" destOrd="0" presId="urn:microsoft.com/office/officeart/2005/8/layout/chevron1"/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3AF25D86-5585-4689-AD74-C2B43E57B9EB}" type="presOf" srcId="{013D9470-6E9E-4216-B023-66AF7BC9CA02}" destId="{3957D1CA-0945-4EA6-841B-59FF55FBB33E}" srcOrd="0" destOrd="0" presId="urn:microsoft.com/office/officeart/2005/8/layout/chevron1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0C3B0645-E9FB-4A9C-ADBA-05DAF098D4EF}" type="presParOf" srcId="{B1A6C263-6AD4-47A6-BEC3-DEDA83BCDA69}" destId="{0D003645-6E86-4A40-80D0-90D623F7ADC0}" srcOrd="0" destOrd="0" presId="urn:microsoft.com/office/officeart/2005/8/layout/chevron1"/>
    <dgm:cxn modelId="{6C2CCFA8-5EDC-44B4-B15A-0CBD41F782C7}" type="presParOf" srcId="{B1A6C263-6AD4-47A6-BEC3-DEDA83BCDA69}" destId="{827EC985-D74C-4C43-945B-D7643FA31ED1}" srcOrd="1" destOrd="0" presId="urn:microsoft.com/office/officeart/2005/8/layout/chevron1"/>
    <dgm:cxn modelId="{6F9C4D76-248B-492A-BDBC-A7CB0D09443A}" type="presParOf" srcId="{B1A6C263-6AD4-47A6-BEC3-DEDA83BCDA69}" destId="{5E407C41-3149-4172-BF1D-112BD2286E13}" srcOrd="2" destOrd="0" presId="urn:microsoft.com/office/officeart/2005/8/layout/chevron1"/>
    <dgm:cxn modelId="{F1AE3D8D-2886-4D9D-92BC-E1E590C4EAF5}" type="presParOf" srcId="{B1A6C263-6AD4-47A6-BEC3-DEDA83BCDA69}" destId="{44248114-F399-4A85-AA1A-CD716CA61FFF}" srcOrd="3" destOrd="0" presId="urn:microsoft.com/office/officeart/2005/8/layout/chevron1"/>
    <dgm:cxn modelId="{2D6B952D-0B5A-4B8A-8DC9-531C030BC23F}" type="presParOf" srcId="{B1A6C263-6AD4-47A6-BEC3-DEDA83BCDA69}" destId="{0641F986-E796-40AE-BAB2-DCA915C35059}" srcOrd="4" destOrd="0" presId="urn:microsoft.com/office/officeart/2005/8/layout/chevron1"/>
    <dgm:cxn modelId="{E301C1D7-2446-4CDF-A914-7A439E9E66EE}" type="presParOf" srcId="{B1A6C263-6AD4-47A6-BEC3-DEDA83BCDA69}" destId="{80757FD1-32D7-4D7F-BE4E-D3159D866A4B}" srcOrd="5" destOrd="0" presId="urn:microsoft.com/office/officeart/2005/8/layout/chevron1"/>
    <dgm:cxn modelId="{3325F1F2-94D6-44BF-A7A2-A6E29A13847C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550E0C2A-115C-44CD-B708-2E1E35C8B175}" type="presOf" srcId="{87A479CE-B589-4EEA-9A71-E8611C8026DE}" destId="{0D003645-6E86-4A40-80D0-90D623F7ADC0}" srcOrd="0" destOrd="0" presId="urn:microsoft.com/office/officeart/2005/8/layout/chevron1"/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EBF6BA9F-12D5-4E84-AF33-77D24304AD17}" type="presOf" srcId="{013D9470-6E9E-4216-B023-66AF7BC9CA02}" destId="{3957D1CA-0945-4EA6-841B-59FF55FBB33E}" srcOrd="0" destOrd="0" presId="urn:microsoft.com/office/officeart/2005/8/layout/chevron1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224DC725-B39F-46F4-90E4-71B9AADC6049}" type="presOf" srcId="{F517DCC9-A9C0-4361-929B-BC70C2DB0D9C}" destId="{5E407C41-3149-4172-BF1D-112BD2286E13}" srcOrd="0" destOrd="0" presId="urn:microsoft.com/office/officeart/2005/8/layout/chevron1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D19211E3-1A4A-44D8-961D-9B48EC37E1CA}" type="presOf" srcId="{AB528B1F-CB33-4ADA-BFDB-3BF716ADAEDB}" destId="{0641F986-E796-40AE-BAB2-DCA915C35059}" srcOrd="0" destOrd="0" presId="urn:microsoft.com/office/officeart/2005/8/layout/chevron1"/>
    <dgm:cxn modelId="{9962494A-E7FE-4689-87C8-60054FDF548A}" type="presOf" srcId="{6DB04F1E-6211-45C0-9E79-C6C5968C86BA}" destId="{B1A6C263-6AD4-47A6-BEC3-DEDA83BCDA69}" srcOrd="0" destOrd="0" presId="urn:microsoft.com/office/officeart/2005/8/layout/chevron1"/>
    <dgm:cxn modelId="{B0DA3F76-6138-480F-9125-103845EE8436}" type="presParOf" srcId="{B1A6C263-6AD4-47A6-BEC3-DEDA83BCDA69}" destId="{0D003645-6E86-4A40-80D0-90D623F7ADC0}" srcOrd="0" destOrd="0" presId="urn:microsoft.com/office/officeart/2005/8/layout/chevron1"/>
    <dgm:cxn modelId="{3D9FDD14-6AB3-43C9-A64D-DF457ECD368C}" type="presParOf" srcId="{B1A6C263-6AD4-47A6-BEC3-DEDA83BCDA69}" destId="{827EC985-D74C-4C43-945B-D7643FA31ED1}" srcOrd="1" destOrd="0" presId="urn:microsoft.com/office/officeart/2005/8/layout/chevron1"/>
    <dgm:cxn modelId="{ADF44C31-84CE-4501-8865-E801373C1E7A}" type="presParOf" srcId="{B1A6C263-6AD4-47A6-BEC3-DEDA83BCDA69}" destId="{5E407C41-3149-4172-BF1D-112BD2286E13}" srcOrd="2" destOrd="0" presId="urn:microsoft.com/office/officeart/2005/8/layout/chevron1"/>
    <dgm:cxn modelId="{63D08E13-7741-41E7-A90C-657FE4F45425}" type="presParOf" srcId="{B1A6C263-6AD4-47A6-BEC3-DEDA83BCDA69}" destId="{44248114-F399-4A85-AA1A-CD716CA61FFF}" srcOrd="3" destOrd="0" presId="urn:microsoft.com/office/officeart/2005/8/layout/chevron1"/>
    <dgm:cxn modelId="{637EA7C0-58A7-4A2D-A132-D5636A10EF66}" type="presParOf" srcId="{B1A6C263-6AD4-47A6-BEC3-DEDA83BCDA69}" destId="{0641F986-E796-40AE-BAB2-DCA915C35059}" srcOrd="4" destOrd="0" presId="urn:microsoft.com/office/officeart/2005/8/layout/chevron1"/>
    <dgm:cxn modelId="{CFB9BE52-DAAA-4F2E-8103-D12F391A3DEE}" type="presParOf" srcId="{B1A6C263-6AD4-47A6-BEC3-DEDA83BCDA69}" destId="{80757FD1-32D7-4D7F-BE4E-D3159D866A4B}" srcOrd="5" destOrd="0" presId="urn:microsoft.com/office/officeart/2005/8/layout/chevron1"/>
    <dgm:cxn modelId="{577EC851-2D08-435F-9431-E5497BD10A4B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292714AE-4A15-4BAB-A274-2A2482E50905}" type="presOf" srcId="{AB528B1F-CB33-4ADA-BFDB-3BF716ADAEDB}" destId="{0641F986-E796-40AE-BAB2-DCA915C35059}" srcOrd="0" destOrd="0" presId="urn:microsoft.com/office/officeart/2005/8/layout/chevron1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7B89B626-8EFC-4600-B89C-FCF536BE1327}" type="presOf" srcId="{87A479CE-B589-4EEA-9A71-E8611C8026DE}" destId="{0D003645-6E86-4A40-80D0-90D623F7ADC0}" srcOrd="0" destOrd="0" presId="urn:microsoft.com/office/officeart/2005/8/layout/chevron1"/>
    <dgm:cxn modelId="{CF3CA07B-69D3-4863-8B34-88C3F3CAEF98}" type="presOf" srcId="{013D9470-6E9E-4216-B023-66AF7BC9CA02}" destId="{3957D1CA-0945-4EA6-841B-59FF55FBB33E}" srcOrd="0" destOrd="0" presId="urn:microsoft.com/office/officeart/2005/8/layout/chevron1"/>
    <dgm:cxn modelId="{E3943BFD-AD4B-442F-8662-F724F76CDF18}" type="presOf" srcId="{F517DCC9-A9C0-4361-929B-BC70C2DB0D9C}" destId="{5E407C41-3149-4172-BF1D-112BD2286E13}" srcOrd="0" destOrd="0" presId="urn:microsoft.com/office/officeart/2005/8/layout/chevron1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1AFF35C0-F007-4F1D-BE92-11AF396CA969}" type="presOf" srcId="{6DB04F1E-6211-45C0-9E79-C6C5968C86BA}" destId="{B1A6C263-6AD4-47A6-BEC3-DEDA83BCDA69}" srcOrd="0" destOrd="0" presId="urn:microsoft.com/office/officeart/2005/8/layout/chevron1"/>
    <dgm:cxn modelId="{05275E73-1C9F-4066-86CB-516DB97CD572}" type="presParOf" srcId="{B1A6C263-6AD4-47A6-BEC3-DEDA83BCDA69}" destId="{0D003645-6E86-4A40-80D0-90D623F7ADC0}" srcOrd="0" destOrd="0" presId="urn:microsoft.com/office/officeart/2005/8/layout/chevron1"/>
    <dgm:cxn modelId="{28F20EBA-E165-404F-AB6E-508C5BBE4CA8}" type="presParOf" srcId="{B1A6C263-6AD4-47A6-BEC3-DEDA83BCDA69}" destId="{827EC985-D74C-4C43-945B-D7643FA31ED1}" srcOrd="1" destOrd="0" presId="urn:microsoft.com/office/officeart/2005/8/layout/chevron1"/>
    <dgm:cxn modelId="{B2095B6D-E52C-4E6A-BA8B-94D1BBB22509}" type="presParOf" srcId="{B1A6C263-6AD4-47A6-BEC3-DEDA83BCDA69}" destId="{5E407C41-3149-4172-BF1D-112BD2286E13}" srcOrd="2" destOrd="0" presId="urn:microsoft.com/office/officeart/2005/8/layout/chevron1"/>
    <dgm:cxn modelId="{9F3D2CBC-8CE2-454C-98CA-6D5FD6301739}" type="presParOf" srcId="{B1A6C263-6AD4-47A6-BEC3-DEDA83BCDA69}" destId="{44248114-F399-4A85-AA1A-CD716CA61FFF}" srcOrd="3" destOrd="0" presId="urn:microsoft.com/office/officeart/2005/8/layout/chevron1"/>
    <dgm:cxn modelId="{32F6D1A9-179D-465D-9942-7FB4E6F5086B}" type="presParOf" srcId="{B1A6C263-6AD4-47A6-BEC3-DEDA83BCDA69}" destId="{0641F986-E796-40AE-BAB2-DCA915C35059}" srcOrd="4" destOrd="0" presId="urn:microsoft.com/office/officeart/2005/8/layout/chevron1"/>
    <dgm:cxn modelId="{C55CC19C-6A5A-42C3-AEEF-54E903C4D41D}" type="presParOf" srcId="{B1A6C263-6AD4-47A6-BEC3-DEDA83BCDA69}" destId="{80757FD1-32D7-4D7F-BE4E-D3159D866A4B}" srcOrd="5" destOrd="0" presId="urn:microsoft.com/office/officeart/2005/8/layout/chevron1"/>
    <dgm:cxn modelId="{0403C241-9F6D-4A76-B955-11977CDCF8FC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EBE2AFF8-5535-4619-ADA2-56CFB65C687C}" type="presOf" srcId="{87A479CE-B589-4EEA-9A71-E8611C8026DE}" destId="{0D003645-6E86-4A40-80D0-90D623F7ADC0}" srcOrd="0" destOrd="0" presId="urn:microsoft.com/office/officeart/2005/8/layout/chevron1"/>
    <dgm:cxn modelId="{C6BD4515-00D7-4F9B-A52F-4182677C03ED}" type="presOf" srcId="{AB528B1F-CB33-4ADA-BFDB-3BF716ADAEDB}" destId="{0641F986-E796-40AE-BAB2-DCA915C35059}" srcOrd="0" destOrd="0" presId="urn:microsoft.com/office/officeart/2005/8/layout/chevron1"/>
    <dgm:cxn modelId="{3661C6FC-320A-4248-BF57-D74117818464}" type="presOf" srcId="{6DB04F1E-6211-45C0-9E79-C6C5968C86BA}" destId="{B1A6C263-6AD4-47A6-BEC3-DEDA83BCDA69}" srcOrd="0" destOrd="0" presId="urn:microsoft.com/office/officeart/2005/8/layout/chevron1"/>
    <dgm:cxn modelId="{AC29F9DB-B431-4FB1-AF8B-1191CBDB28A8}" type="presOf" srcId="{013D9470-6E9E-4216-B023-66AF7BC9CA02}" destId="{3957D1CA-0945-4EA6-841B-59FF55FBB33E}" srcOrd="0" destOrd="0" presId="urn:microsoft.com/office/officeart/2005/8/layout/chevron1"/>
    <dgm:cxn modelId="{8AB9E5DD-3B5F-46EB-B5B5-CECAC2441EE0}" type="presOf" srcId="{F517DCC9-A9C0-4361-929B-BC70C2DB0D9C}" destId="{5E407C41-3149-4172-BF1D-112BD2286E13}" srcOrd="0" destOrd="0" presId="urn:microsoft.com/office/officeart/2005/8/layout/chevron1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648016DE-E741-4CE1-A61B-156F43E531FC}" type="presParOf" srcId="{B1A6C263-6AD4-47A6-BEC3-DEDA83BCDA69}" destId="{0D003645-6E86-4A40-80D0-90D623F7ADC0}" srcOrd="0" destOrd="0" presId="urn:microsoft.com/office/officeart/2005/8/layout/chevron1"/>
    <dgm:cxn modelId="{C622007F-3243-4068-96FD-EFC50A70CD0B}" type="presParOf" srcId="{B1A6C263-6AD4-47A6-BEC3-DEDA83BCDA69}" destId="{827EC985-D74C-4C43-945B-D7643FA31ED1}" srcOrd="1" destOrd="0" presId="urn:microsoft.com/office/officeart/2005/8/layout/chevron1"/>
    <dgm:cxn modelId="{B4418BD7-993B-4A98-911F-EF56EE234E72}" type="presParOf" srcId="{B1A6C263-6AD4-47A6-BEC3-DEDA83BCDA69}" destId="{5E407C41-3149-4172-BF1D-112BD2286E13}" srcOrd="2" destOrd="0" presId="urn:microsoft.com/office/officeart/2005/8/layout/chevron1"/>
    <dgm:cxn modelId="{792977F0-671C-4BC0-8C1F-5AE301D8FAFD}" type="presParOf" srcId="{B1A6C263-6AD4-47A6-BEC3-DEDA83BCDA69}" destId="{44248114-F399-4A85-AA1A-CD716CA61FFF}" srcOrd="3" destOrd="0" presId="urn:microsoft.com/office/officeart/2005/8/layout/chevron1"/>
    <dgm:cxn modelId="{7D6D3982-CD42-49F6-B6A8-EDDEC4BE668D}" type="presParOf" srcId="{B1A6C263-6AD4-47A6-BEC3-DEDA83BCDA69}" destId="{0641F986-E796-40AE-BAB2-DCA915C35059}" srcOrd="4" destOrd="0" presId="urn:microsoft.com/office/officeart/2005/8/layout/chevron1"/>
    <dgm:cxn modelId="{B72A2242-6F81-4F57-8284-994618EE1152}" type="presParOf" srcId="{B1A6C263-6AD4-47A6-BEC3-DEDA83BCDA69}" destId="{80757FD1-32D7-4D7F-BE4E-D3159D866A4B}" srcOrd="5" destOrd="0" presId="urn:microsoft.com/office/officeart/2005/8/layout/chevron1"/>
    <dgm:cxn modelId="{5C23BDA7-53AA-445B-8F63-990FC23F732B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7CC03009-58B1-4B0B-9C27-30A713205DBF}" type="presOf" srcId="{6DB04F1E-6211-45C0-9E79-C6C5968C86BA}" destId="{B1A6C263-6AD4-47A6-BEC3-DEDA83BCDA69}" srcOrd="0" destOrd="0" presId="urn:microsoft.com/office/officeart/2005/8/layout/chevron1"/>
    <dgm:cxn modelId="{52CA8E70-DF72-4ECE-A25A-F58B8A4C1A8F}" type="presOf" srcId="{013D9470-6E9E-4216-B023-66AF7BC9CA02}" destId="{3957D1CA-0945-4EA6-841B-59FF55FBB33E}" srcOrd="0" destOrd="0" presId="urn:microsoft.com/office/officeart/2005/8/layout/chevron1"/>
    <dgm:cxn modelId="{BA3781C2-97F7-4D05-B7FF-1E9E7964052D}" type="presOf" srcId="{87A479CE-B589-4EEA-9A71-E8611C8026DE}" destId="{0D003645-6E86-4A40-80D0-90D623F7ADC0}" srcOrd="0" destOrd="0" presId="urn:microsoft.com/office/officeart/2005/8/layout/chevron1"/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DD0EF538-6526-4696-B9BB-C4A9BB63B503}" type="presOf" srcId="{AB528B1F-CB33-4ADA-BFDB-3BF716ADAEDB}" destId="{0641F986-E796-40AE-BAB2-DCA915C35059}" srcOrd="0" destOrd="0" presId="urn:microsoft.com/office/officeart/2005/8/layout/chevron1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6F8C2763-A0E5-4CF9-B30C-85C293DE930C}" type="presOf" srcId="{F517DCC9-A9C0-4361-929B-BC70C2DB0D9C}" destId="{5E407C41-3149-4172-BF1D-112BD2286E13}" srcOrd="0" destOrd="0" presId="urn:microsoft.com/office/officeart/2005/8/layout/chevron1"/>
    <dgm:cxn modelId="{9ABA80C4-2DB4-4931-AF47-DD2D86A4CEE0}" type="presParOf" srcId="{B1A6C263-6AD4-47A6-BEC3-DEDA83BCDA69}" destId="{0D003645-6E86-4A40-80D0-90D623F7ADC0}" srcOrd="0" destOrd="0" presId="urn:microsoft.com/office/officeart/2005/8/layout/chevron1"/>
    <dgm:cxn modelId="{029A594B-EF1F-4299-8E40-4F52A1DC6489}" type="presParOf" srcId="{B1A6C263-6AD4-47A6-BEC3-DEDA83BCDA69}" destId="{827EC985-D74C-4C43-945B-D7643FA31ED1}" srcOrd="1" destOrd="0" presId="urn:microsoft.com/office/officeart/2005/8/layout/chevron1"/>
    <dgm:cxn modelId="{FB1145FD-2002-4CF7-B97F-9B4261737CC8}" type="presParOf" srcId="{B1A6C263-6AD4-47A6-BEC3-DEDA83BCDA69}" destId="{5E407C41-3149-4172-BF1D-112BD2286E13}" srcOrd="2" destOrd="0" presId="urn:microsoft.com/office/officeart/2005/8/layout/chevron1"/>
    <dgm:cxn modelId="{B3B87033-6C8A-42C3-80E0-17D8E066418C}" type="presParOf" srcId="{B1A6C263-6AD4-47A6-BEC3-DEDA83BCDA69}" destId="{44248114-F399-4A85-AA1A-CD716CA61FFF}" srcOrd="3" destOrd="0" presId="urn:microsoft.com/office/officeart/2005/8/layout/chevron1"/>
    <dgm:cxn modelId="{08E09A00-3B34-4B97-AF77-63DE99910708}" type="presParOf" srcId="{B1A6C263-6AD4-47A6-BEC3-DEDA83BCDA69}" destId="{0641F986-E796-40AE-BAB2-DCA915C35059}" srcOrd="4" destOrd="0" presId="urn:microsoft.com/office/officeart/2005/8/layout/chevron1"/>
    <dgm:cxn modelId="{60633118-1CCA-41BF-AD07-74EA1427B19B}" type="presParOf" srcId="{B1A6C263-6AD4-47A6-BEC3-DEDA83BCDA69}" destId="{80757FD1-32D7-4D7F-BE4E-D3159D866A4B}" srcOrd="5" destOrd="0" presId="urn:microsoft.com/office/officeart/2005/8/layout/chevron1"/>
    <dgm:cxn modelId="{7C769609-A821-4465-8842-621226A12AEF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17A78D13-54A5-44E1-BF57-0E81731C5A6C}" type="presOf" srcId="{F517DCC9-A9C0-4361-929B-BC70C2DB0D9C}" destId="{5E407C41-3149-4172-BF1D-112BD2286E13}" srcOrd="0" destOrd="0" presId="urn:microsoft.com/office/officeart/2005/8/layout/chevron1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542320AA-F2F8-45AC-8D54-A69046A62797}" type="presOf" srcId="{013D9470-6E9E-4216-B023-66AF7BC9CA02}" destId="{3957D1CA-0945-4EA6-841B-59FF55FBB33E}" srcOrd="0" destOrd="0" presId="urn:microsoft.com/office/officeart/2005/8/layout/chevron1"/>
    <dgm:cxn modelId="{EACCBCC1-E5D4-4F88-9A84-E9FD8F00703E}" type="presOf" srcId="{AB528B1F-CB33-4ADA-BFDB-3BF716ADAEDB}" destId="{0641F986-E796-40AE-BAB2-DCA915C35059}" srcOrd="0" destOrd="0" presId="urn:microsoft.com/office/officeart/2005/8/layout/chevron1"/>
    <dgm:cxn modelId="{230020C8-B514-4D44-8CBE-2DC28ED8FBA4}" type="presOf" srcId="{6DB04F1E-6211-45C0-9E79-C6C5968C86BA}" destId="{B1A6C263-6AD4-47A6-BEC3-DEDA83BCDA69}" srcOrd="0" destOrd="0" presId="urn:microsoft.com/office/officeart/2005/8/layout/chevron1"/>
    <dgm:cxn modelId="{BC0BFA2C-0178-4473-9A17-E6401420E50D}" type="presOf" srcId="{87A479CE-B589-4EEA-9A71-E8611C8026DE}" destId="{0D003645-6E86-4A40-80D0-90D623F7ADC0}" srcOrd="0" destOrd="0" presId="urn:microsoft.com/office/officeart/2005/8/layout/chevron1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8BCF8064-ABDB-4202-9A41-86591D7A5029}" type="presParOf" srcId="{B1A6C263-6AD4-47A6-BEC3-DEDA83BCDA69}" destId="{0D003645-6E86-4A40-80D0-90D623F7ADC0}" srcOrd="0" destOrd="0" presId="urn:microsoft.com/office/officeart/2005/8/layout/chevron1"/>
    <dgm:cxn modelId="{F422CEC9-B309-4970-87A9-6982A6916A43}" type="presParOf" srcId="{B1A6C263-6AD4-47A6-BEC3-DEDA83BCDA69}" destId="{827EC985-D74C-4C43-945B-D7643FA31ED1}" srcOrd="1" destOrd="0" presId="urn:microsoft.com/office/officeart/2005/8/layout/chevron1"/>
    <dgm:cxn modelId="{2BA5D3EB-52A6-4311-99E9-B3BCF1BD7A4C}" type="presParOf" srcId="{B1A6C263-6AD4-47A6-BEC3-DEDA83BCDA69}" destId="{5E407C41-3149-4172-BF1D-112BD2286E13}" srcOrd="2" destOrd="0" presId="urn:microsoft.com/office/officeart/2005/8/layout/chevron1"/>
    <dgm:cxn modelId="{72FCF052-F2BD-4D46-8E5E-CFBCB813BAAB}" type="presParOf" srcId="{B1A6C263-6AD4-47A6-BEC3-DEDA83BCDA69}" destId="{44248114-F399-4A85-AA1A-CD716CA61FFF}" srcOrd="3" destOrd="0" presId="urn:microsoft.com/office/officeart/2005/8/layout/chevron1"/>
    <dgm:cxn modelId="{0C8D31AD-8485-46C4-BD8B-44DEC1DC2A67}" type="presParOf" srcId="{B1A6C263-6AD4-47A6-BEC3-DEDA83BCDA69}" destId="{0641F986-E796-40AE-BAB2-DCA915C35059}" srcOrd="4" destOrd="0" presId="urn:microsoft.com/office/officeart/2005/8/layout/chevron1"/>
    <dgm:cxn modelId="{6B0E7EDB-A0B5-4659-8C6A-CCE195029F64}" type="presParOf" srcId="{B1A6C263-6AD4-47A6-BEC3-DEDA83BCDA69}" destId="{80757FD1-32D7-4D7F-BE4E-D3159D866A4B}" srcOrd="5" destOrd="0" presId="urn:microsoft.com/office/officeart/2005/8/layout/chevron1"/>
    <dgm:cxn modelId="{7B46C06A-09BE-40E6-90B1-2076A92D4EFA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DB04F1E-6211-45C0-9E79-C6C5968C86B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7A479CE-B589-4EEA-9A71-E8611C8026DE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TESTE EXPRESS</a:t>
          </a:r>
          <a:endParaRPr lang="pt-PT" dirty="0">
            <a:latin typeface="Broadway" panose="04040905080B02020502" pitchFamily="82" charset="0"/>
          </a:endParaRPr>
        </a:p>
      </dgm:t>
    </dgm:pt>
    <dgm:pt modelId="{28FE7C1B-E440-4B35-B62E-1BE1F6B2EEFA}" type="par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7E74FDEC-BA61-4C24-8F12-586BD4820246}" type="sibTrans" cxnId="{D3C04EF9-2726-47E6-8DFB-59FF61003823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F517DCC9-A9C0-4361-929B-BC70C2DB0D9C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QUESTÕES</a:t>
          </a:r>
          <a:endParaRPr lang="pt-PT" dirty="0">
            <a:latin typeface="Broadway" panose="04040905080B02020502" pitchFamily="82" charset="0"/>
          </a:endParaRPr>
        </a:p>
      </dgm:t>
    </dgm:pt>
    <dgm:pt modelId="{827A945D-825A-4260-A109-439537F9B319}" type="par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435F6638-B123-4139-878E-882AFDF81209}" type="sibTrans" cxnId="{014C6E92-20AA-41A2-98C0-084B9F72C1D0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B528B1F-CB33-4ADA-BFDB-3BF716ADAEDB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5</a:t>
          </a:r>
        </a:p>
        <a:p>
          <a:r>
            <a:rPr lang="pt-PT" dirty="0" smtClean="0">
              <a:latin typeface="Broadway" panose="04040905080B02020502" pitchFamily="82" charset="0"/>
            </a:rPr>
            <a:t>MINUTOS</a:t>
          </a:r>
          <a:endParaRPr lang="pt-PT" dirty="0">
            <a:latin typeface="Broadway" panose="04040905080B02020502" pitchFamily="82" charset="0"/>
          </a:endParaRPr>
        </a:p>
      </dgm:t>
    </dgm:pt>
    <dgm:pt modelId="{CAA1AD3B-61DF-4B57-8A5D-262A602DB4D7}" type="par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3799CFD-D609-4A76-9528-26A8965851DC}" type="sibTrans" cxnId="{5E6638A5-E3EB-44EF-B3B2-BE28900E7662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013D9470-6E9E-4216-B023-66AF7BC9CA02}">
      <dgm:prSet phldrT="[Texto]"/>
      <dgm:spPr>
        <a:solidFill>
          <a:srgbClr val="953735"/>
        </a:solidFill>
      </dgm:spPr>
      <dgm:t>
        <a:bodyPr/>
        <a:lstStyle/>
        <a:p>
          <a:r>
            <a:rPr lang="pt-PT" dirty="0" smtClean="0">
              <a:latin typeface="Broadway" panose="04040905080B02020502" pitchFamily="82" charset="0"/>
            </a:rPr>
            <a:t>10 PONTOS</a:t>
          </a:r>
          <a:endParaRPr lang="pt-PT" dirty="0">
            <a:latin typeface="Broadway" panose="04040905080B02020502" pitchFamily="82" charset="0"/>
          </a:endParaRPr>
        </a:p>
      </dgm:t>
    </dgm:pt>
    <dgm:pt modelId="{7A1FBE0E-D238-4BDE-8278-2ADA688C5E59}" type="par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ACDD7F4E-385C-4A53-94F1-D527B9A20322}" type="sibTrans" cxnId="{84C9D492-7E3C-43D9-BBBC-746CAA2B940A}">
      <dgm:prSet/>
      <dgm:spPr/>
      <dgm:t>
        <a:bodyPr/>
        <a:lstStyle/>
        <a:p>
          <a:endParaRPr lang="pt-PT">
            <a:latin typeface="Broadway" panose="04040905080B02020502" pitchFamily="82" charset="0"/>
          </a:endParaRPr>
        </a:p>
      </dgm:t>
    </dgm:pt>
    <dgm:pt modelId="{B1A6C263-6AD4-47A6-BEC3-DEDA83BCDA69}" type="pres">
      <dgm:prSet presAssocID="{6DB04F1E-6211-45C0-9E79-C6C5968C8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0D003645-6E86-4A40-80D0-90D623F7ADC0}" type="pres">
      <dgm:prSet presAssocID="{87A479CE-B589-4EEA-9A71-E8611C8026DE}" presName="parTxOnly" presStyleLbl="node1" presStyleIdx="0" presStyleCnt="4" custScaleX="209426" custScaleY="195204" custLinFactNeighborX="74922" custLinFactNeighborY="-680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7EC985-D74C-4C43-945B-D7643FA31ED1}" type="pres">
      <dgm:prSet presAssocID="{7E74FDEC-BA61-4C24-8F12-586BD4820246}" presName="parTxOnlySpace" presStyleCnt="0"/>
      <dgm:spPr/>
    </dgm:pt>
    <dgm:pt modelId="{5E407C41-3149-4172-BF1D-112BD2286E13}" type="pres">
      <dgm:prSet presAssocID="{F517DCC9-A9C0-4361-929B-BC70C2DB0D9C}" presName="parTxOnly" presStyleLbl="node1" presStyleIdx="1" presStyleCnt="4" custScaleX="204819" custScaleY="186806" custLinFactX="-5072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248114-F399-4A85-AA1A-CD716CA61FFF}" type="pres">
      <dgm:prSet presAssocID="{435F6638-B123-4139-878E-882AFDF81209}" presName="parTxOnlySpace" presStyleCnt="0"/>
      <dgm:spPr/>
    </dgm:pt>
    <dgm:pt modelId="{0641F986-E796-40AE-BAB2-DCA915C35059}" type="pres">
      <dgm:prSet presAssocID="{AB528B1F-CB33-4ADA-BFDB-3BF716ADAEDB}" presName="parTxOnly" presStyleLbl="node1" presStyleIdx="2" presStyleCnt="4" custScaleX="211075" custScaleY="186806" custLinFactX="-28198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757FD1-32D7-4D7F-BE4E-D3159D866A4B}" type="pres">
      <dgm:prSet presAssocID="{A3799CFD-D609-4A76-9528-26A8965851DC}" presName="parTxOnlySpace" presStyleCnt="0"/>
      <dgm:spPr/>
    </dgm:pt>
    <dgm:pt modelId="{3957D1CA-0945-4EA6-841B-59FF55FBB33E}" type="pres">
      <dgm:prSet presAssocID="{013D9470-6E9E-4216-B023-66AF7BC9CA02}" presName="parTxOnly" presStyleLbl="node1" presStyleIdx="3" presStyleCnt="4" custScaleX="184604" custScaleY="186806" custLinFactX="-49493" custLinFactNeighborX="-100000" custLinFactNeighborY="-722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0F75A253-F094-4214-BC84-57550F9513B1}" type="presOf" srcId="{F517DCC9-A9C0-4361-929B-BC70C2DB0D9C}" destId="{5E407C41-3149-4172-BF1D-112BD2286E13}" srcOrd="0" destOrd="0" presId="urn:microsoft.com/office/officeart/2005/8/layout/chevron1"/>
    <dgm:cxn modelId="{D3C04EF9-2726-47E6-8DFB-59FF61003823}" srcId="{6DB04F1E-6211-45C0-9E79-C6C5968C86BA}" destId="{87A479CE-B589-4EEA-9A71-E8611C8026DE}" srcOrd="0" destOrd="0" parTransId="{28FE7C1B-E440-4B35-B62E-1BE1F6B2EEFA}" sibTransId="{7E74FDEC-BA61-4C24-8F12-586BD4820246}"/>
    <dgm:cxn modelId="{014C6E92-20AA-41A2-98C0-084B9F72C1D0}" srcId="{6DB04F1E-6211-45C0-9E79-C6C5968C86BA}" destId="{F517DCC9-A9C0-4361-929B-BC70C2DB0D9C}" srcOrd="1" destOrd="0" parTransId="{827A945D-825A-4260-A109-439537F9B319}" sibTransId="{435F6638-B123-4139-878E-882AFDF81209}"/>
    <dgm:cxn modelId="{43C3FA5C-22FC-4327-AC3A-82BB6B0E03B4}" type="presOf" srcId="{87A479CE-B589-4EEA-9A71-E8611C8026DE}" destId="{0D003645-6E86-4A40-80D0-90D623F7ADC0}" srcOrd="0" destOrd="0" presId="urn:microsoft.com/office/officeart/2005/8/layout/chevron1"/>
    <dgm:cxn modelId="{6A32E6AC-21AD-452A-8673-AC89822FF9E5}" type="presOf" srcId="{AB528B1F-CB33-4ADA-BFDB-3BF716ADAEDB}" destId="{0641F986-E796-40AE-BAB2-DCA915C35059}" srcOrd="0" destOrd="0" presId="urn:microsoft.com/office/officeart/2005/8/layout/chevron1"/>
    <dgm:cxn modelId="{50857C58-1864-4910-8215-F90491776F70}" type="presOf" srcId="{013D9470-6E9E-4216-B023-66AF7BC9CA02}" destId="{3957D1CA-0945-4EA6-841B-59FF55FBB33E}" srcOrd="0" destOrd="0" presId="urn:microsoft.com/office/officeart/2005/8/layout/chevron1"/>
    <dgm:cxn modelId="{F3228363-E514-419E-B716-0094A91AC349}" type="presOf" srcId="{6DB04F1E-6211-45C0-9E79-C6C5968C86BA}" destId="{B1A6C263-6AD4-47A6-BEC3-DEDA83BCDA69}" srcOrd="0" destOrd="0" presId="urn:microsoft.com/office/officeart/2005/8/layout/chevron1"/>
    <dgm:cxn modelId="{5E6638A5-E3EB-44EF-B3B2-BE28900E7662}" srcId="{6DB04F1E-6211-45C0-9E79-C6C5968C86BA}" destId="{AB528B1F-CB33-4ADA-BFDB-3BF716ADAEDB}" srcOrd="2" destOrd="0" parTransId="{CAA1AD3B-61DF-4B57-8A5D-262A602DB4D7}" sibTransId="{A3799CFD-D609-4A76-9528-26A8965851DC}"/>
    <dgm:cxn modelId="{84C9D492-7E3C-43D9-BBBC-746CAA2B940A}" srcId="{6DB04F1E-6211-45C0-9E79-C6C5968C86BA}" destId="{013D9470-6E9E-4216-B023-66AF7BC9CA02}" srcOrd="3" destOrd="0" parTransId="{7A1FBE0E-D238-4BDE-8278-2ADA688C5E59}" sibTransId="{ACDD7F4E-385C-4A53-94F1-D527B9A20322}"/>
    <dgm:cxn modelId="{105B8FCD-085E-4076-81EC-7E81415F1B74}" type="presParOf" srcId="{B1A6C263-6AD4-47A6-BEC3-DEDA83BCDA69}" destId="{0D003645-6E86-4A40-80D0-90D623F7ADC0}" srcOrd="0" destOrd="0" presId="urn:microsoft.com/office/officeart/2005/8/layout/chevron1"/>
    <dgm:cxn modelId="{CF091FDB-18B4-4D01-AA42-8CEB9ABC9E24}" type="presParOf" srcId="{B1A6C263-6AD4-47A6-BEC3-DEDA83BCDA69}" destId="{827EC985-D74C-4C43-945B-D7643FA31ED1}" srcOrd="1" destOrd="0" presId="urn:microsoft.com/office/officeart/2005/8/layout/chevron1"/>
    <dgm:cxn modelId="{0470512B-C81B-43C6-8FF7-E83C772BFB0F}" type="presParOf" srcId="{B1A6C263-6AD4-47A6-BEC3-DEDA83BCDA69}" destId="{5E407C41-3149-4172-BF1D-112BD2286E13}" srcOrd="2" destOrd="0" presId="urn:microsoft.com/office/officeart/2005/8/layout/chevron1"/>
    <dgm:cxn modelId="{DE166EFB-736F-4907-90E5-C01F18FCBB3E}" type="presParOf" srcId="{B1A6C263-6AD4-47A6-BEC3-DEDA83BCDA69}" destId="{44248114-F399-4A85-AA1A-CD716CA61FFF}" srcOrd="3" destOrd="0" presId="urn:microsoft.com/office/officeart/2005/8/layout/chevron1"/>
    <dgm:cxn modelId="{AEC99E2B-7F54-4B75-856B-061ECE3946DE}" type="presParOf" srcId="{B1A6C263-6AD4-47A6-BEC3-DEDA83BCDA69}" destId="{0641F986-E796-40AE-BAB2-DCA915C35059}" srcOrd="4" destOrd="0" presId="urn:microsoft.com/office/officeart/2005/8/layout/chevron1"/>
    <dgm:cxn modelId="{F9A25A5E-8016-4C43-94BA-6994B688C877}" type="presParOf" srcId="{B1A6C263-6AD4-47A6-BEC3-DEDA83BCDA69}" destId="{80757FD1-32D7-4D7F-BE4E-D3159D866A4B}" srcOrd="5" destOrd="0" presId="urn:microsoft.com/office/officeart/2005/8/layout/chevron1"/>
    <dgm:cxn modelId="{F7041AD1-372F-4B14-B43A-6002DF656B31}" type="presParOf" srcId="{B1A6C263-6AD4-47A6-BEC3-DEDA83BCDA69}" destId="{3957D1CA-0945-4EA6-841B-59FF55FBB33E}" srcOrd="6" destOrd="0" presId="urn:microsoft.com/office/officeart/2005/8/layout/chevron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03645-6E86-4A40-80D0-90D623F7ADC0}">
      <dsp:nvSpPr>
        <dsp:cNvPr id="0" name=""/>
        <dsp:cNvSpPr/>
      </dsp:nvSpPr>
      <dsp:spPr>
        <a:xfrm>
          <a:off x="81472" y="0"/>
          <a:ext cx="2237563" cy="83424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TESTE EXPRESS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498594" y="0"/>
        <a:ext cx="1403319" cy="834244"/>
      </dsp:txXfrm>
    </dsp:sp>
    <dsp:sp modelId="{5E407C41-3149-4172-BF1D-112BD2286E13}">
      <dsp:nvSpPr>
        <dsp:cNvPr id="0" name=""/>
        <dsp:cNvSpPr/>
      </dsp:nvSpPr>
      <dsp:spPr>
        <a:xfrm>
          <a:off x="1971111" y="0"/>
          <a:ext cx="218834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Broadway" panose="04040905080B02020502" pitchFamily="82" charset="0"/>
            </a:rPr>
            <a:t>10 QUESTÕES</a:t>
          </a:r>
          <a:endParaRPr lang="pt-PT" sz="1700" kern="1200" dirty="0">
            <a:latin typeface="Broadway" panose="04040905080B02020502" pitchFamily="82" charset="0"/>
          </a:endParaRPr>
        </a:p>
      </dsp:txBody>
      <dsp:txXfrm>
        <a:off x="2370288" y="0"/>
        <a:ext cx="1389987" cy="798354"/>
      </dsp:txXfrm>
    </dsp:sp>
    <dsp:sp modelId="{0641F986-E796-40AE-BAB2-DCA915C35059}">
      <dsp:nvSpPr>
        <dsp:cNvPr id="0" name=""/>
        <dsp:cNvSpPr/>
      </dsp:nvSpPr>
      <dsp:spPr>
        <a:xfrm>
          <a:off x="3805525" y="0"/>
          <a:ext cx="2255181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MINUTOS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4204702" y="0"/>
        <a:ext cx="1456827" cy="798354"/>
      </dsp:txXfrm>
    </dsp:sp>
    <dsp:sp modelId="{3957D1CA-0945-4EA6-841B-59FF55FBB33E}">
      <dsp:nvSpPr>
        <dsp:cNvPr id="0" name=""/>
        <dsp:cNvSpPr/>
      </dsp:nvSpPr>
      <dsp:spPr>
        <a:xfrm>
          <a:off x="5726342" y="0"/>
          <a:ext cx="1972358" cy="798354"/>
        </a:xfrm>
        <a:prstGeom prst="chevron">
          <a:avLst/>
        </a:prstGeom>
        <a:solidFill>
          <a:srgbClr val="95373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>
              <a:latin typeface="Broadway" panose="04040905080B02020502" pitchFamily="82" charset="0"/>
            </a:rPr>
            <a:t>10 PONTOS</a:t>
          </a:r>
          <a:endParaRPr lang="pt-PT" sz="1600" kern="1200" dirty="0">
            <a:latin typeface="Broadway" panose="04040905080B02020502" pitchFamily="82" charset="0"/>
          </a:endParaRPr>
        </a:p>
      </dsp:txBody>
      <dsp:txXfrm>
        <a:off x="6125519" y="0"/>
        <a:ext cx="1174004" cy="7983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55E78E-8848-4CF9-8290-932C9F7FBE44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76794-6F6C-42CA-AC90-9EA07C110CD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41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7200" y="2400300"/>
            <a:ext cx="6172200" cy="6743700"/>
          </a:xfrm>
        </p:spPr>
        <p:txBody>
          <a:bodyPr>
            <a:noAutofit/>
          </a:bodyPr>
          <a:lstStyle/>
          <a:p>
            <a:endParaRPr lang="pt-BR" sz="1200" b="0" baseline="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2433638" cy="1825625"/>
          </a:xfrm>
        </p:spPr>
      </p:sp>
    </p:spTree>
    <p:extLst>
      <p:ext uri="{BB962C8B-B14F-4D97-AF65-F5344CB8AC3E}">
        <p14:creationId xmlns:p14="http://schemas.microsoft.com/office/powerpoint/2010/main" val="20676082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76794-6F6C-42CA-AC90-9EA07C110CD4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5249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76794-6F6C-42CA-AC90-9EA07C110CD4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6145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76794-6F6C-42CA-AC90-9EA07C110CD4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56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76794-6F6C-42CA-AC90-9EA07C110CD4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8194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7200" y="2400300"/>
            <a:ext cx="6172200" cy="6743700"/>
          </a:xfrm>
        </p:spPr>
        <p:txBody>
          <a:bodyPr>
            <a:noAutofit/>
          </a:bodyPr>
          <a:lstStyle/>
          <a:p>
            <a:endParaRPr lang="pt-BR" sz="1200" b="0" baseline="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2433638" cy="1825625"/>
          </a:xfrm>
        </p:spPr>
      </p:sp>
    </p:spTree>
    <p:extLst>
      <p:ext uri="{BB962C8B-B14F-4D97-AF65-F5344CB8AC3E}">
        <p14:creationId xmlns:p14="http://schemas.microsoft.com/office/powerpoint/2010/main" val="4072186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76794-6F6C-42CA-AC90-9EA07C110CD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13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76794-6F6C-42CA-AC90-9EA07C110CD4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002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76794-6F6C-42CA-AC90-9EA07C110CD4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2690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76794-6F6C-42CA-AC90-9EA07C110CD4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5889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76794-6F6C-42CA-AC90-9EA07C110CD4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717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76794-6F6C-42CA-AC90-9EA07C110CD4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3376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76794-6F6C-42CA-AC90-9EA07C110CD4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182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76794-6F6C-42CA-AC90-9EA07C110CD4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385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64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5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25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25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25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25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25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25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25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4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1.jpeg"/><Relationship Id="rId4" Type="http://schemas.openxmlformats.org/officeDocument/2006/relationships/image" Target="../media/image86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6.png"/><Relationship Id="rId5" Type="http://schemas.openxmlformats.org/officeDocument/2006/relationships/image" Target="../media/image95.jpg"/><Relationship Id="rId4" Type="http://schemas.openxmlformats.org/officeDocument/2006/relationships/image" Target="../media/image94.jp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3000">
              <a:schemeClr val="tx1"/>
            </a:gs>
            <a:gs pos="100000">
              <a:schemeClr val="tx1">
                <a:lumMod val="50000"/>
                <a:lumOff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Inside-right pages with text"/>
          <p:cNvGrpSpPr/>
          <p:nvPr/>
        </p:nvGrpSpPr>
        <p:grpSpPr>
          <a:xfrm>
            <a:off x="4572000" y="1371600"/>
            <a:ext cx="3044952" cy="4114800"/>
            <a:chOff x="4572000" y="1371600"/>
            <a:chExt cx="3044952" cy="4114800"/>
          </a:xfrm>
        </p:grpSpPr>
        <p:grpSp>
          <p:nvGrpSpPr>
            <p:cNvPr id="3" name="Inside-right"/>
            <p:cNvGrpSpPr/>
            <p:nvPr/>
          </p:nvGrpSpPr>
          <p:grpSpPr>
            <a:xfrm rot="10800000">
              <a:off x="4572000" y="1371600"/>
              <a:ext cx="3044952" cy="4114800"/>
              <a:chOff x="1527048" y="1371600"/>
              <a:chExt cx="3044952" cy="4114800"/>
            </a:xfrm>
          </p:grpSpPr>
          <p:sp>
            <p:nvSpPr>
              <p:cNvPr id="141" name="Rounded Rectangle 140"/>
              <p:cNvSpPr/>
              <p:nvPr/>
            </p:nvSpPr>
            <p:spPr>
              <a:xfrm>
                <a:off x="1527048" y="1371600"/>
                <a:ext cx="3044952" cy="4114800"/>
              </a:xfrm>
              <a:prstGeom prst="roundRect">
                <a:avLst>
                  <a:gd name="adj" fmla="val 1580"/>
                </a:avLst>
              </a:pr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prstClr val="white"/>
                  </a:solidFill>
                </a:endParaRPr>
              </a:p>
            </p:txBody>
          </p:sp>
          <p:sp>
            <p:nvSpPr>
              <p:cNvPr id="142" name="Rectangle 141"/>
              <p:cNvSpPr/>
              <p:nvPr/>
            </p:nvSpPr>
            <p:spPr>
              <a:xfrm>
                <a:off x="1691640" y="1449324"/>
                <a:ext cx="2880360" cy="395935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">
                    <a:schemeClr val="bg1"/>
                  </a:gs>
                  <a:gs pos="18000">
                    <a:schemeClr val="bg1">
                      <a:lumMod val="95000"/>
                    </a:schemeClr>
                  </a:gs>
                  <a:gs pos="38000">
                    <a:schemeClr val="bg1"/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Group 167"/>
            <p:cNvGrpSpPr/>
            <p:nvPr/>
          </p:nvGrpSpPr>
          <p:grpSpPr>
            <a:xfrm>
              <a:off x="7162800" y="1453896"/>
              <a:ext cx="246855" cy="3950208"/>
              <a:chOff x="7162800" y="1453896"/>
              <a:chExt cx="246855" cy="3950208"/>
            </a:xfrm>
          </p:grpSpPr>
          <p:cxnSp>
            <p:nvCxnSpPr>
              <p:cNvPr id="161" name="Straight Connector 160"/>
              <p:cNvCxnSpPr/>
              <p:nvPr/>
            </p:nvCxnSpPr>
            <p:spPr>
              <a:xfrm rot="5400000">
                <a:off x="5263102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/>
              <p:cNvCxnSpPr/>
              <p:nvPr/>
            </p:nvCxnSpPr>
            <p:spPr>
              <a:xfrm rot="5400000">
                <a:off x="5318266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/>
              <p:cNvCxnSpPr/>
              <p:nvPr/>
            </p:nvCxnSpPr>
            <p:spPr>
              <a:xfrm rot="5400000">
                <a:off x="5356763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/>
              <p:cNvCxnSpPr/>
              <p:nvPr/>
            </p:nvCxnSpPr>
            <p:spPr>
              <a:xfrm rot="5400000">
                <a:off x="5395260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/>
              <p:cNvCxnSpPr/>
              <p:nvPr/>
            </p:nvCxnSpPr>
            <p:spPr>
              <a:xfrm rot="5400000">
                <a:off x="5433757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/>
              <p:cNvCxnSpPr/>
              <p:nvPr/>
            </p:nvCxnSpPr>
            <p:spPr>
              <a:xfrm rot="5400000">
                <a:off x="5188490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Inside-left pages"/>
          <p:cNvGrpSpPr/>
          <p:nvPr/>
        </p:nvGrpSpPr>
        <p:grpSpPr>
          <a:xfrm>
            <a:off x="1527048" y="1371600"/>
            <a:ext cx="3044952" cy="4114800"/>
            <a:chOff x="1527048" y="1371600"/>
            <a:chExt cx="3044952" cy="4114800"/>
          </a:xfrm>
        </p:grpSpPr>
        <p:sp>
          <p:nvSpPr>
            <p:cNvPr id="103" name="Rounded Rectangle 102"/>
            <p:cNvSpPr/>
            <p:nvPr/>
          </p:nvSpPr>
          <p:spPr>
            <a:xfrm>
              <a:off x="1527048" y="1371600"/>
              <a:ext cx="3044952" cy="4114800"/>
            </a:xfrm>
            <a:prstGeom prst="roundRect">
              <a:avLst>
                <a:gd name="adj" fmla="val 1580"/>
              </a:avLst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>
                    <a:lumMod val="5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1691640" y="1449324"/>
              <a:ext cx="2880360" cy="395935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">
                  <a:schemeClr val="bg1"/>
                </a:gs>
                <a:gs pos="18000">
                  <a:schemeClr val="bg1">
                    <a:lumMod val="95000"/>
                  </a:schemeClr>
                </a:gs>
                <a:gs pos="38000">
                  <a:schemeClr val="bg1"/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Book cover"/>
          <p:cNvGrpSpPr/>
          <p:nvPr/>
        </p:nvGrpSpPr>
        <p:grpSpPr>
          <a:xfrm>
            <a:off x="4558645" y="1363887"/>
            <a:ext cx="3057908" cy="4134498"/>
            <a:chOff x="4563920" y="5344739"/>
            <a:chExt cx="3057908" cy="4134498"/>
          </a:xfrm>
        </p:grpSpPr>
        <p:sp>
          <p:nvSpPr>
            <p:cNvPr id="27" name="Rounded Rectangle 26"/>
            <p:cNvSpPr/>
            <p:nvPr/>
          </p:nvSpPr>
          <p:spPr>
            <a:xfrm>
              <a:off x="4573828" y="5364437"/>
              <a:ext cx="3048000" cy="4114800"/>
            </a:xfrm>
            <a:prstGeom prst="roundRect">
              <a:avLst>
                <a:gd name="adj" fmla="val 2196"/>
              </a:avLst>
            </a:prstGeom>
            <a:gradFill flip="none" rotWithShape="1">
              <a:gsLst>
                <a:gs pos="0">
                  <a:schemeClr val="accent2">
                    <a:lumMod val="5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50800" h="508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4620625" y="5344739"/>
              <a:ext cx="667512" cy="4114800"/>
            </a:xfrm>
            <a:prstGeom prst="roundRect">
              <a:avLst>
                <a:gd name="adj" fmla="val 2196"/>
              </a:avLst>
            </a:pr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88" name="Rounded Rectangle 87"/>
            <p:cNvSpPr/>
            <p:nvPr/>
          </p:nvSpPr>
          <p:spPr>
            <a:xfrm>
              <a:off x="4599096" y="8390276"/>
              <a:ext cx="667512" cy="731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  <a:shade val="30000"/>
                    <a:satMod val="115000"/>
                  </a:schemeClr>
                </a:gs>
                <a:gs pos="50000">
                  <a:schemeClr val="accent2">
                    <a:lumMod val="75000"/>
                    <a:shade val="67500"/>
                    <a:satMod val="115000"/>
                  </a:schemeClr>
                </a:gs>
                <a:gs pos="100000">
                  <a:schemeClr val="accent2">
                    <a:lumMod val="75000"/>
                    <a:shade val="100000"/>
                    <a:satMod val="115000"/>
                  </a:schemeClr>
                </a:gs>
              </a:gsLst>
              <a:lin ang="8100000" scaled="1"/>
            </a:gradFill>
            <a:ln>
              <a:noFill/>
            </a:ln>
            <a:effectLst/>
            <a:scene3d>
              <a:camera prst="orthographicFront"/>
              <a:lightRig rig="sof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98" name="Rounded Rectangle 97"/>
            <p:cNvSpPr/>
            <p:nvPr/>
          </p:nvSpPr>
          <p:spPr>
            <a:xfrm>
              <a:off x="4590386" y="6260841"/>
              <a:ext cx="667512" cy="731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  <a:shade val="30000"/>
                    <a:satMod val="115000"/>
                  </a:schemeClr>
                </a:gs>
                <a:gs pos="50000">
                  <a:schemeClr val="accent2">
                    <a:lumMod val="75000"/>
                    <a:shade val="67500"/>
                    <a:satMod val="115000"/>
                  </a:schemeClr>
                </a:gs>
                <a:gs pos="100000">
                  <a:schemeClr val="accent2">
                    <a:lumMod val="75000"/>
                    <a:shade val="100000"/>
                    <a:satMod val="115000"/>
                  </a:schemeClr>
                </a:gs>
              </a:gsLst>
              <a:lin ang="8100000" scaled="1"/>
            </a:gradFill>
            <a:ln>
              <a:noFill/>
            </a:ln>
            <a:effectLst/>
            <a:scene3d>
              <a:camera prst="orthographicFront"/>
              <a:lightRig rig="sof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4563920" y="9354068"/>
              <a:ext cx="667512" cy="731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  <a:shade val="30000"/>
                    <a:satMod val="115000"/>
                  </a:schemeClr>
                </a:gs>
                <a:gs pos="50000">
                  <a:schemeClr val="accent2">
                    <a:lumMod val="75000"/>
                    <a:shade val="67500"/>
                    <a:satMod val="115000"/>
                  </a:schemeClr>
                </a:gs>
                <a:gs pos="100000">
                  <a:schemeClr val="accent2">
                    <a:lumMod val="75000"/>
                    <a:shade val="100000"/>
                    <a:satMod val="115000"/>
                  </a:schemeClr>
                </a:gs>
              </a:gsLst>
              <a:lin ang="8100000" scaled="1"/>
            </a:gradFill>
            <a:ln>
              <a:noFill/>
            </a:ln>
            <a:effectLst/>
            <a:scene3d>
              <a:camera prst="orthographicFront"/>
              <a:lightRig rig="sof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4580628" y="5407217"/>
              <a:ext cx="667512" cy="731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  <a:shade val="30000"/>
                    <a:satMod val="115000"/>
                  </a:schemeClr>
                </a:gs>
                <a:gs pos="50000">
                  <a:schemeClr val="accent2">
                    <a:lumMod val="75000"/>
                    <a:shade val="67500"/>
                    <a:satMod val="115000"/>
                  </a:schemeClr>
                </a:gs>
                <a:gs pos="100000">
                  <a:schemeClr val="accent2">
                    <a:lumMod val="75000"/>
                    <a:shade val="100000"/>
                    <a:satMod val="115000"/>
                  </a:schemeClr>
                </a:gs>
              </a:gsLst>
              <a:lin ang="8100000" scaled="1"/>
            </a:gradFill>
            <a:ln>
              <a:noFill/>
            </a:ln>
            <a:effectLst/>
            <a:scene3d>
              <a:camera prst="orthographicFront"/>
              <a:lightRig rig="sof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30" name="Rounded Rectangle 98"/>
            <p:cNvSpPr/>
            <p:nvPr/>
          </p:nvSpPr>
          <p:spPr>
            <a:xfrm>
              <a:off x="4599096" y="7313111"/>
              <a:ext cx="667512" cy="731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  <a:shade val="30000"/>
                    <a:satMod val="115000"/>
                  </a:schemeClr>
                </a:gs>
                <a:gs pos="50000">
                  <a:schemeClr val="accent2">
                    <a:lumMod val="75000"/>
                    <a:shade val="67500"/>
                    <a:satMod val="115000"/>
                  </a:schemeClr>
                </a:gs>
                <a:gs pos="100000">
                  <a:schemeClr val="accent2">
                    <a:lumMod val="75000"/>
                    <a:shade val="100000"/>
                    <a:satMod val="115000"/>
                  </a:schemeClr>
                </a:gs>
              </a:gsLst>
              <a:lin ang="8100000" scaled="1"/>
            </a:gradFill>
            <a:ln>
              <a:noFill/>
            </a:ln>
            <a:effectLst/>
            <a:scene3d>
              <a:camera prst="orthographicFront"/>
              <a:lightRig rig="sof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</p:grpSp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635" y="1823410"/>
            <a:ext cx="735150" cy="499176"/>
          </a:xfrm>
          <a:prstGeom prst="rect">
            <a:avLst/>
          </a:prstGeom>
        </p:spPr>
      </p:pic>
      <p:sp>
        <p:nvSpPr>
          <p:cNvPr id="25" name="TextBox 142"/>
          <p:cNvSpPr txBox="1"/>
          <p:nvPr/>
        </p:nvSpPr>
        <p:spPr>
          <a:xfrm>
            <a:off x="4932040" y="3358742"/>
            <a:ext cx="18863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pt-BR" sz="1800" b="1" i="0" dirty="0" smtClean="0">
                <a:latin typeface="Tempus Sans ITC" panose="04020404030D07020202" pitchFamily="82" charset="0"/>
              </a:rPr>
              <a:t>Gastronomia, folclore e artesanato da Lagoa</a:t>
            </a:r>
            <a:endParaRPr lang="pt-BR" sz="1800" b="1" i="0" dirty="0">
              <a:latin typeface="Tempus Sans ITC" panose="04020404030D07020202" pitchFamily="82" charset="0"/>
            </a:endParaRPr>
          </a:p>
        </p:txBody>
      </p:sp>
      <p:sp>
        <p:nvSpPr>
          <p:cNvPr id="28" name="TextBox 142"/>
          <p:cNvSpPr txBox="1"/>
          <p:nvPr/>
        </p:nvSpPr>
        <p:spPr>
          <a:xfrm>
            <a:off x="2173270" y="2870944"/>
            <a:ext cx="18553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pt-BR" sz="2200" b="1" i="0" dirty="0" smtClean="0">
                <a:latin typeface="Tempus Sans ITC" panose="04020404030D07020202" pitchFamily="82" charset="0"/>
              </a:rPr>
              <a:t>EBI de Lagoa</a:t>
            </a:r>
            <a:endParaRPr lang="pt-BR" sz="2200" b="1" i="0" dirty="0">
              <a:latin typeface="Tempus Sans ITC" panose="04020404030D07020202" pitchFamily="82" charset="0"/>
            </a:endParaRPr>
          </a:p>
        </p:txBody>
      </p:sp>
      <p:sp>
        <p:nvSpPr>
          <p:cNvPr id="29" name="TextBox 142"/>
          <p:cNvSpPr txBox="1"/>
          <p:nvPr/>
        </p:nvSpPr>
        <p:spPr>
          <a:xfrm>
            <a:off x="3024710" y="4386350"/>
            <a:ext cx="1368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pt-BR" sz="1800" b="1" i="0" dirty="0" smtClean="0">
                <a:latin typeface="Tempus Sans ITC" panose="04020404030D07020202" pitchFamily="82" charset="0"/>
              </a:rPr>
              <a:t>2016/2017</a:t>
            </a:r>
            <a:endParaRPr lang="pt-BR" sz="1800" b="1" i="0" dirty="0">
              <a:latin typeface="Tempus Sans ITC" panose="04020404030D07020202" pitchFamily="82" charset="0"/>
            </a:endParaRPr>
          </a:p>
        </p:txBody>
      </p:sp>
      <p:sp>
        <p:nvSpPr>
          <p:cNvPr id="31" name="TextBox 142"/>
          <p:cNvSpPr txBox="1"/>
          <p:nvPr/>
        </p:nvSpPr>
        <p:spPr>
          <a:xfrm>
            <a:off x="5004048" y="1919370"/>
            <a:ext cx="18863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pt-BR" b="1" dirty="0" smtClean="0">
                <a:solidFill>
                  <a:srgbClr val="953735"/>
                </a:solidFill>
                <a:latin typeface="Tempus Sans ITC" panose="04020404030D07020202" pitchFamily="82" charset="0"/>
              </a:rPr>
              <a:t>TRADIÇÕES, USOS </a:t>
            </a:r>
          </a:p>
          <a:p>
            <a:pPr algn="ctr" defTabSz="914400">
              <a:buNone/>
            </a:pPr>
            <a:r>
              <a:rPr lang="pt-BR" b="1" dirty="0" smtClean="0">
                <a:solidFill>
                  <a:srgbClr val="953735"/>
                </a:solidFill>
                <a:latin typeface="Tempus Sans ITC" panose="04020404030D07020202" pitchFamily="82" charset="0"/>
              </a:rPr>
              <a:t>E COSTUMES</a:t>
            </a:r>
            <a:endParaRPr lang="pt-BR" sz="1800" b="1" i="0" dirty="0">
              <a:solidFill>
                <a:srgbClr val="953735"/>
              </a:solidFill>
              <a:latin typeface="Tempus Sans ITC" panose="04020404030D07020202" pitchFamily="82" charset="0"/>
            </a:endParaRPr>
          </a:p>
        </p:txBody>
      </p:sp>
      <p:sp>
        <p:nvSpPr>
          <p:cNvPr id="32" name="TextBox 142"/>
          <p:cNvSpPr txBox="1"/>
          <p:nvPr/>
        </p:nvSpPr>
        <p:spPr>
          <a:xfrm>
            <a:off x="5205126" y="2764152"/>
            <a:ext cx="231423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pt-BR" sz="2100" b="1" i="0" dirty="0" smtClean="0">
                <a:solidFill>
                  <a:schemeClr val="bg1"/>
                </a:solidFill>
                <a:latin typeface="Tempus Sans ITC" panose="04020404030D07020202" pitchFamily="82" charset="0"/>
              </a:rPr>
              <a:t>História, Geografia e Cultura dos Açores</a:t>
            </a:r>
            <a:endParaRPr lang="pt-BR" sz="2100" b="1" i="0" dirty="0">
              <a:solidFill>
                <a:schemeClr val="bg1"/>
              </a:solidFill>
              <a:latin typeface="Tempus Sans ITC" panose="04020404030D07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3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 advTm="6000">
        <p:wipe/>
      </p:transition>
    </mc:Choice>
    <mc:Fallback xmlns="">
      <p:transition spd="slow" advClick="0" advTm="6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75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75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75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29" grpId="0"/>
      <p:bldP spid="31" grpId="0"/>
      <p:bldP spid="32" grpId="0"/>
      <p:bldP spid="3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Retângulo 6"/>
          <p:cNvSpPr/>
          <p:nvPr/>
        </p:nvSpPr>
        <p:spPr>
          <a:xfrm>
            <a:off x="1047175" y="44624"/>
            <a:ext cx="702258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4000" b="1" dirty="0" smtClean="0">
                <a:solidFill>
                  <a:srgbClr val="953735"/>
                </a:solidFill>
                <a:latin typeface="Curlz MT" panose="04040404050702020202" pitchFamily="82" charset="0"/>
              </a:rPr>
              <a:t>Receita das sopas do Espírito Santo</a:t>
            </a:r>
            <a:endParaRPr lang="pt-PT" sz="4000" b="1" dirty="0">
              <a:solidFill>
                <a:srgbClr val="953735"/>
              </a:solidFill>
              <a:latin typeface="Curlz MT" panose="04040404050702020202" pitchFamily="82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937787" y="895998"/>
            <a:ext cx="6336704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Ingredientes:</a:t>
            </a:r>
          </a:p>
        </p:txBody>
      </p:sp>
      <p:sp>
        <p:nvSpPr>
          <p:cNvPr id="2" name="Retângulo 1"/>
          <p:cNvSpPr/>
          <p:nvPr/>
        </p:nvSpPr>
        <p:spPr>
          <a:xfrm>
            <a:off x="908652" y="1784860"/>
            <a:ext cx="4572000" cy="35963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alho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pimenta moída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pimenta salgada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azeite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banha de porco (branca)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carne de vaca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vinho de cheiro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vinho branco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hortelã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louro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sal q.b</a:t>
            </a:r>
            <a:r>
              <a:rPr lang="pt-PT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723358"/>
            <a:ext cx="4449417" cy="29662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145360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Retângulo 6"/>
          <p:cNvSpPr/>
          <p:nvPr/>
        </p:nvSpPr>
        <p:spPr>
          <a:xfrm>
            <a:off x="508405" y="171755"/>
            <a:ext cx="8362893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Cuidados a ter na sua preparação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904152" y="1028498"/>
            <a:ext cx="734481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357188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 carne deve ser salpicada de sal na véspera.</a:t>
            </a:r>
          </a:p>
          <a:p>
            <a:pPr marL="285750" indent="-285750" algn="just" defTabSz="625475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quantidade dos ingredientes varia em função do nº de pessoas. </a:t>
            </a:r>
          </a:p>
          <a:p>
            <a:pPr marL="285750" indent="-285750" algn="just" defTabSz="625475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Cada prato deve ter cerca de 300gr de carne.</a:t>
            </a:r>
          </a:p>
          <a:p>
            <a:pPr marL="285750" indent="-285750" algn="just" defTabSz="625475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pão deve ser duro, de preferência caseiro. É partido em fatias e regado com o caldo que se obtém da cozedura dos ingredientes.</a:t>
            </a:r>
          </a:p>
          <a:p>
            <a:pPr marL="285750" indent="-285750" algn="just" defTabSz="625475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Abafa-se a terrina para a sopa ser “bem suada, bem molhada”.</a:t>
            </a:r>
          </a:p>
        </p:txBody>
      </p:sp>
    </p:spTree>
    <p:extLst>
      <p:ext uri="{BB962C8B-B14F-4D97-AF65-F5344CB8AC3E}">
        <p14:creationId xmlns:p14="http://schemas.microsoft.com/office/powerpoint/2010/main" val="596378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2" name="Retângulo 11"/>
          <p:cNvSpPr/>
          <p:nvPr/>
        </p:nvSpPr>
        <p:spPr>
          <a:xfrm>
            <a:off x="287524" y="688628"/>
            <a:ext cx="3708412" cy="2308324"/>
          </a:xfrm>
          <a:prstGeom prst="rect">
            <a:avLst/>
          </a:prstGeom>
          <a:ln>
            <a:solidFill>
              <a:srgbClr val="953735"/>
            </a:solidFill>
          </a:ln>
        </p:spPr>
        <p:txBody>
          <a:bodyPr wrap="square">
            <a:spAutoFit/>
          </a:bodyPr>
          <a:lstStyle/>
          <a:p>
            <a:pPr algn="just" defTabSz="625475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Antigamente, o uso de talheres de metal, permitia que a carne distribuída fosse partida em cubos. 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5112060" y="3882332"/>
            <a:ext cx="3780420" cy="2308324"/>
          </a:xfrm>
          <a:prstGeom prst="rect">
            <a:avLst/>
          </a:prstGeom>
          <a:ln>
            <a:solidFill>
              <a:srgbClr val="953735"/>
            </a:solidFill>
          </a:ln>
        </p:spPr>
        <p:txBody>
          <a:bodyPr wrap="square">
            <a:spAutoFit/>
          </a:bodyPr>
          <a:lstStyle/>
          <a:p>
            <a:pPr algn="just" defTabSz="625475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Atualmente a carne é desfiada devido ao uso de talheres descartáveis, que impossibilita o seu corte.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336" y="211119"/>
            <a:ext cx="4713424" cy="3142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427152"/>
            <a:ext cx="4752686" cy="31684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616538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Retângulo 6"/>
          <p:cNvSpPr/>
          <p:nvPr/>
        </p:nvSpPr>
        <p:spPr>
          <a:xfrm>
            <a:off x="761411" y="5594664"/>
            <a:ext cx="3222357" cy="350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pt-PT" sz="160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Fonte: </a:t>
            </a:r>
            <a:r>
              <a:rPr lang="pt-PT" sz="16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Sr. José Teixeira Carreiro</a:t>
            </a:r>
            <a:endParaRPr lang="pt-PT" sz="16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179512" y="534515"/>
            <a:ext cx="84249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25475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As sopas são acompanhadas por vinho de cheiro e massa sovada.</a:t>
            </a:r>
          </a:p>
          <a:p>
            <a:pPr algn="just" defTabSz="625475">
              <a:lnSpc>
                <a:spcPct val="200000"/>
              </a:lnSpc>
            </a:pP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268" y="1789367"/>
            <a:ext cx="4429129" cy="2952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86" y="1744394"/>
            <a:ext cx="4440691" cy="2960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59373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Retângulo 6"/>
          <p:cNvSpPr/>
          <p:nvPr/>
        </p:nvSpPr>
        <p:spPr>
          <a:xfrm>
            <a:off x="389387" y="159373"/>
            <a:ext cx="8362893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Utensílios utilizados na confeção das sopas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15" y="940002"/>
            <a:ext cx="8778381" cy="5852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909450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Retângulo 6"/>
          <p:cNvSpPr/>
          <p:nvPr/>
        </p:nvSpPr>
        <p:spPr>
          <a:xfrm>
            <a:off x="367760" y="-27384"/>
            <a:ext cx="8362893" cy="66095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Preparação e confeção das sopas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6" y="820448"/>
            <a:ext cx="3563888" cy="2375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CaixaDeTexto 11"/>
          <p:cNvSpPr txBox="1"/>
          <p:nvPr/>
        </p:nvSpPr>
        <p:spPr>
          <a:xfrm>
            <a:off x="504056" y="3212976"/>
            <a:ext cx="356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Preparando a hortelã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5030611" y="3155963"/>
            <a:ext cx="356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Juntando os ingredientes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576064" y="6165304"/>
            <a:ext cx="356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Os ingredientes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314" y="764704"/>
            <a:ext cx="3563888" cy="2375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29" y="3765466"/>
            <a:ext cx="3563888" cy="2375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717371"/>
            <a:ext cx="3551810" cy="2367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CaixaDeTexto 19"/>
          <p:cNvSpPr txBox="1"/>
          <p:nvPr/>
        </p:nvSpPr>
        <p:spPr>
          <a:xfrm>
            <a:off x="5076056" y="6093296"/>
            <a:ext cx="356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Adicionando os temperos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7072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388912" y="3244334"/>
            <a:ext cx="356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Conferindo os temperos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12" y="3736973"/>
            <a:ext cx="3588272" cy="23921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753" y="3728440"/>
            <a:ext cx="3662061" cy="2441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64" y="836712"/>
            <a:ext cx="3588272" cy="2392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851237"/>
            <a:ext cx="3606766" cy="2404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CaixaDeTexto 15"/>
          <p:cNvSpPr txBox="1"/>
          <p:nvPr/>
        </p:nvSpPr>
        <p:spPr>
          <a:xfrm>
            <a:off x="5184576" y="3261904"/>
            <a:ext cx="356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Retirando o caldo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395536" y="6156012"/>
            <a:ext cx="356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Desfiando a carne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4968552" y="6165304"/>
            <a:ext cx="364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Degustando as sopas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sp>
        <p:nvSpPr>
          <p:cNvPr id="19" name="Retângulo 18"/>
          <p:cNvSpPr/>
          <p:nvPr/>
        </p:nvSpPr>
        <p:spPr>
          <a:xfrm>
            <a:off x="407664" y="65745"/>
            <a:ext cx="8362893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Preparação e confeção das sopas</a:t>
            </a:r>
          </a:p>
        </p:txBody>
      </p:sp>
    </p:spTree>
    <p:extLst>
      <p:ext uri="{BB962C8B-B14F-4D97-AF65-F5344CB8AC3E}">
        <p14:creationId xmlns:p14="http://schemas.microsoft.com/office/powerpoint/2010/main" val="38485042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19" y="378983"/>
            <a:ext cx="8316924" cy="5544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CaixaDeTexto 10"/>
          <p:cNvSpPr txBox="1"/>
          <p:nvPr/>
        </p:nvSpPr>
        <p:spPr>
          <a:xfrm>
            <a:off x="390019" y="6007841"/>
            <a:ext cx="8316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Sr. José Teixeira Carreiro que nos recebeu amavelmente em sua casa e nos conduziu nesta viagem  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6301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8" name="Retângulo 17"/>
          <p:cNvSpPr/>
          <p:nvPr/>
        </p:nvSpPr>
        <p:spPr>
          <a:xfrm>
            <a:off x="413142" y="-57150"/>
            <a:ext cx="8362893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Festival de Sopas do </a:t>
            </a:r>
            <a:r>
              <a:rPr lang="pt-PT" sz="2200" b="1" i="1" dirty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entro Socio Cultural de São Pedro</a:t>
            </a:r>
          </a:p>
        </p:txBody>
      </p:sp>
      <p:sp>
        <p:nvSpPr>
          <p:cNvPr id="20" name="Retângulo 19"/>
          <p:cNvSpPr/>
          <p:nvPr/>
        </p:nvSpPr>
        <p:spPr>
          <a:xfrm>
            <a:off x="293335" y="712409"/>
            <a:ext cx="504116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25475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Este festival tem lugar desde 2013.</a:t>
            </a:r>
          </a:p>
          <a:p>
            <a:pPr algn="just" defTabSz="625475">
              <a:lnSpc>
                <a:spcPct val="20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Neste festival concorrem sopas dos mais variados sabores.</a:t>
            </a:r>
          </a:p>
          <a:p>
            <a:pPr algn="just" defTabSz="625475">
              <a:lnSpc>
                <a:spcPct val="20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 prémios atribuídos aos vencedores são peças da </a:t>
            </a:r>
            <a:r>
              <a:rPr lang="pt-PT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Fábrica de Cerâmica Vieira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60" y="3921019"/>
            <a:ext cx="4063985" cy="27093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Imagem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3921840"/>
            <a:ext cx="3260150" cy="274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" name="Imagem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164" y="927270"/>
            <a:ext cx="3526515" cy="23531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789249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/>
          <p:cNvSpPr/>
          <p:nvPr/>
        </p:nvSpPr>
        <p:spPr>
          <a:xfrm>
            <a:off x="79784" y="4268619"/>
            <a:ext cx="84249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Deves responder a cada uma das questões em 30 segundos apenas.</a:t>
            </a:r>
          </a:p>
          <a:p>
            <a:pPr algn="ctr" defTabSz="625475">
              <a:lnSpc>
                <a:spcPct val="200000"/>
              </a:lnSpc>
            </a:pPr>
            <a:endParaRPr lang="pt-PT" sz="800" b="1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213341538"/>
              </p:ext>
            </p:extLst>
          </p:nvPr>
        </p:nvGraphicFramePr>
        <p:xfrm>
          <a:off x="404118" y="12619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2" name="Fluxograma: Processo 11"/>
          <p:cNvSpPr/>
          <p:nvPr/>
        </p:nvSpPr>
        <p:spPr>
          <a:xfrm rot="10800000">
            <a:off x="65456" y="101564"/>
            <a:ext cx="8964488" cy="6705367"/>
          </a:xfrm>
          <a:prstGeom prst="flowChartProcess">
            <a:avLst/>
          </a:prstGeom>
          <a:solidFill>
            <a:srgbClr val="95373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Retângulo 14"/>
          <p:cNvSpPr/>
          <p:nvPr/>
        </p:nvSpPr>
        <p:spPr>
          <a:xfrm>
            <a:off x="179512" y="2621973"/>
            <a:ext cx="84249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i="1" dirty="0" smtClean="0">
                <a:solidFill>
                  <a:srgbClr val="9537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Gastronomia</a:t>
            </a:r>
          </a:p>
          <a:p>
            <a:pPr algn="ctr" defTabSz="625475">
              <a:lnSpc>
                <a:spcPct val="200000"/>
              </a:lnSpc>
            </a:pP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Festas / Sopas do Espírito Santo</a:t>
            </a:r>
          </a:p>
          <a:p>
            <a:pPr algn="ctr" defTabSz="625475">
              <a:lnSpc>
                <a:spcPct val="200000"/>
              </a:lnSpc>
            </a:pP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969028"/>
      </p:ext>
    </p:extLst>
  </p:cSld>
  <p:clrMapOvr>
    <a:masterClrMapping/>
  </p:clrMapOvr>
  <p:transition spd="slow" advClick="0" advTm="6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80596"/>
            <a:ext cx="8747623" cy="629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72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>
        <p:wipe/>
      </p:transition>
    </mc:Choice>
    <mc:Fallback xmlns="">
      <p:transition spd="slow" advClick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539552" y="2348880"/>
            <a:ext cx="8424936" cy="1452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25475">
              <a:lnSpc>
                <a:spcPct val="200000"/>
              </a:lnSpc>
            </a:pPr>
            <a:r>
              <a:rPr lang="pt-PT" sz="2400" b="1" dirty="0" smtClean="0">
                <a:solidFill>
                  <a:srgbClr val="9537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Completa as frases com os termos adequados.</a:t>
            </a:r>
          </a:p>
          <a:p>
            <a:pPr algn="just" defTabSz="625475">
              <a:lnSpc>
                <a:spcPct val="200000"/>
              </a:lnSpc>
            </a:pPr>
            <a:endParaRPr lang="pt-PT" sz="2400" b="1" dirty="0">
              <a:solidFill>
                <a:srgbClr val="95373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2104775000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565644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Diagrama 13"/>
          <p:cNvGraphicFramePr/>
          <p:nvPr>
            <p:extLst>
              <p:ext uri="{D42A27DB-BD31-4B8C-83A1-F6EECF244321}">
                <p14:modId xmlns:p14="http://schemas.microsoft.com/office/powerpoint/2010/main" val="2103800692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5" name="Elipse 14"/>
          <p:cNvSpPr/>
          <p:nvPr/>
        </p:nvSpPr>
        <p:spPr>
          <a:xfrm>
            <a:off x="7668344" y="1052736"/>
            <a:ext cx="1152000" cy="115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 rotWithShape="1">
          <a:blip r:embed="rId7"/>
          <a:srcRect l="-24629" t="-78919" b="-1"/>
          <a:stretch/>
        </p:blipFill>
        <p:spPr>
          <a:xfrm rot="10800000">
            <a:off x="8117443" y="997033"/>
            <a:ext cx="262311" cy="1201153"/>
          </a:xfrm>
          <a:prstGeom prst="rect">
            <a:avLst/>
          </a:prstGeom>
        </p:spPr>
      </p:pic>
      <p:sp>
        <p:nvSpPr>
          <p:cNvPr id="17" name="Retângulo 16"/>
          <p:cNvSpPr/>
          <p:nvPr/>
        </p:nvSpPr>
        <p:spPr>
          <a:xfrm>
            <a:off x="520230" y="2564904"/>
            <a:ext cx="80737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Festas do Espírito Santo realizam-se de ________________, aos</a:t>
            </a:r>
          </a:p>
          <a:p>
            <a:pPr marL="265113" indent="1588" algn="just" defTabSz="361950">
              <a:lnSpc>
                <a:spcPct val="20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domingos.</a:t>
            </a:r>
          </a:p>
          <a:p>
            <a:pPr algn="just" defTabSz="625475">
              <a:lnSpc>
                <a:spcPct val="200000"/>
              </a:lnSpc>
            </a:pP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48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>
        <p:wipe/>
      </p:transition>
    </mc:Choice>
    <mc:Fallback xmlns="">
      <p:transition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1281412646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Elipse 6"/>
          <p:cNvSpPr/>
          <p:nvPr/>
        </p:nvSpPr>
        <p:spPr>
          <a:xfrm>
            <a:off x="7668344" y="1052736"/>
            <a:ext cx="1152000" cy="115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7"/>
          <a:srcRect l="-24629" t="-78919" b="-1"/>
          <a:stretch/>
        </p:blipFill>
        <p:spPr>
          <a:xfrm rot="10800000">
            <a:off x="8117443" y="997033"/>
            <a:ext cx="262311" cy="1201153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520230" y="2564904"/>
            <a:ext cx="80737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Durante estas festas são distribuídas as  ____________________, à</a:t>
            </a:r>
          </a:p>
          <a:p>
            <a:pPr marL="265113" indent="1588" algn="just" defTabSz="361950">
              <a:lnSpc>
                <a:spcPct val="20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população.</a:t>
            </a:r>
          </a:p>
          <a:p>
            <a:pPr algn="just" defTabSz="625475">
              <a:lnSpc>
                <a:spcPct val="200000"/>
              </a:lnSpc>
            </a:pP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89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>
        <p:wipe/>
      </p:transition>
    </mc:Choice>
    <mc:Fallback xmlns="">
      <p:transition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1201355350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Elipse 6"/>
          <p:cNvSpPr/>
          <p:nvPr/>
        </p:nvSpPr>
        <p:spPr>
          <a:xfrm>
            <a:off x="7668344" y="1052736"/>
            <a:ext cx="1152000" cy="115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7"/>
          <a:srcRect l="-24629" t="-78919" b="-1"/>
          <a:stretch/>
        </p:blipFill>
        <p:spPr>
          <a:xfrm rot="10800000">
            <a:off x="8117443" y="997033"/>
            <a:ext cx="262311" cy="1201153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520230" y="2564904"/>
            <a:ext cx="80737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Um dos aspetos comuns a todas as freguesias é a distribuição </a:t>
            </a:r>
          </a:p>
          <a:p>
            <a:pPr marL="265113" indent="1588" algn="just" defTabSz="361950">
              <a:lnSpc>
                <a:spcPct val="20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aos “irmãos do Império” das ______________.</a:t>
            </a:r>
          </a:p>
          <a:p>
            <a:pPr algn="just" defTabSz="625475">
              <a:lnSpc>
                <a:spcPct val="200000"/>
              </a:lnSpc>
            </a:pP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65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>
        <p:wipe/>
      </p:transition>
    </mc:Choice>
    <mc:Fallback xmlns="">
      <p:transition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2569883077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Elipse 6"/>
          <p:cNvSpPr/>
          <p:nvPr/>
        </p:nvSpPr>
        <p:spPr>
          <a:xfrm>
            <a:off x="7668344" y="1052736"/>
            <a:ext cx="1152000" cy="115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7"/>
          <a:srcRect l="-24629" t="-78919" b="-1"/>
          <a:stretch/>
        </p:blipFill>
        <p:spPr>
          <a:xfrm rot="10800000">
            <a:off x="8117443" y="997033"/>
            <a:ext cx="262311" cy="1201153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245289" y="2564904"/>
            <a:ext cx="860494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 _________ com instrumentos musicais e cantares evocam costumes</a:t>
            </a:r>
          </a:p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ancestrais.</a:t>
            </a:r>
          </a:p>
          <a:p>
            <a:pPr algn="just" defTabSz="625475">
              <a:lnSpc>
                <a:spcPct val="200000"/>
              </a:lnSpc>
            </a:pP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60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>
        <p:wipe/>
      </p:transition>
    </mc:Choice>
    <mc:Fallback xmlns="">
      <p:transition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3886095371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Elipse 6"/>
          <p:cNvSpPr/>
          <p:nvPr/>
        </p:nvSpPr>
        <p:spPr>
          <a:xfrm>
            <a:off x="7668344" y="1052736"/>
            <a:ext cx="1152000" cy="115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7"/>
          <a:srcRect l="-24629" t="-78919" b="-1"/>
          <a:stretch/>
        </p:blipFill>
        <p:spPr>
          <a:xfrm rot="10800000">
            <a:off x="8117443" y="997033"/>
            <a:ext cx="262311" cy="1201153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520230" y="2564904"/>
            <a:ext cx="830011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 domingo de Pentecostes a população da Lagoa concentra-se  </a:t>
            </a:r>
          </a:p>
          <a:p>
            <a:pPr marL="265113" indent="1588" algn="just" defTabSz="361950">
              <a:lnSpc>
                <a:spcPct val="20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na ___________________ para a distribuição das sopas.</a:t>
            </a:r>
          </a:p>
          <a:p>
            <a:pPr algn="just" defTabSz="625475">
              <a:lnSpc>
                <a:spcPct val="200000"/>
              </a:lnSpc>
            </a:pP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83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60000">
        <p:wipe/>
      </p:transition>
    </mc:Choice>
    <mc:Fallback xmlns="">
      <p:transition advTm="60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535346977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Elipse 6"/>
          <p:cNvSpPr/>
          <p:nvPr/>
        </p:nvSpPr>
        <p:spPr>
          <a:xfrm>
            <a:off x="7668344" y="1052736"/>
            <a:ext cx="1152000" cy="115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7"/>
          <a:srcRect l="-24629" t="-78919" b="-1"/>
          <a:stretch/>
        </p:blipFill>
        <p:spPr>
          <a:xfrm rot="10800000">
            <a:off x="8117443" y="997033"/>
            <a:ext cx="262311" cy="1201153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520230" y="2564904"/>
            <a:ext cx="80737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Um dos ingredientes destas sopas é a carne de ___________.</a:t>
            </a:r>
          </a:p>
        </p:txBody>
      </p:sp>
    </p:spTree>
    <p:extLst>
      <p:ext uri="{BB962C8B-B14F-4D97-AF65-F5344CB8AC3E}">
        <p14:creationId xmlns:p14="http://schemas.microsoft.com/office/powerpoint/2010/main" val="348210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>
        <p:wipe/>
      </p:transition>
    </mc:Choice>
    <mc:Fallback xmlns="">
      <p:transition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2247204213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Elipse 6"/>
          <p:cNvSpPr/>
          <p:nvPr/>
        </p:nvSpPr>
        <p:spPr>
          <a:xfrm>
            <a:off x="7668344" y="1052736"/>
            <a:ext cx="1152000" cy="115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7"/>
          <a:srcRect l="-24629" t="-78919" b="-1"/>
          <a:stretch/>
        </p:blipFill>
        <p:spPr>
          <a:xfrm rot="10800000">
            <a:off x="8117443" y="997033"/>
            <a:ext cx="262311" cy="1201153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520230" y="2564904"/>
            <a:ext cx="80737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 atualidade a carne servida com as sopas é _______________ .</a:t>
            </a: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31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>
        <p:wipe/>
      </p:transition>
    </mc:Choice>
    <mc:Fallback xmlns="">
      <p:transition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2358897008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Elipse 6"/>
          <p:cNvSpPr/>
          <p:nvPr/>
        </p:nvSpPr>
        <p:spPr>
          <a:xfrm>
            <a:off x="7668344" y="1052736"/>
            <a:ext cx="1152000" cy="115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7"/>
          <a:srcRect l="-24629" t="-78919" b="-1"/>
          <a:stretch/>
        </p:blipFill>
        <p:spPr>
          <a:xfrm rot="10800000">
            <a:off x="8117443" y="997033"/>
            <a:ext cx="262311" cy="1201153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520230" y="2564904"/>
            <a:ext cx="80737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Sopas do Espírito Santo são acompanhadas por _____________</a:t>
            </a:r>
          </a:p>
          <a:p>
            <a:pPr marL="265113" indent="1588" algn="just" defTabSz="361950">
              <a:lnSpc>
                <a:spcPct val="20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 vinho de cheiro.</a:t>
            </a:r>
          </a:p>
          <a:p>
            <a:pPr algn="just" defTabSz="625475">
              <a:lnSpc>
                <a:spcPct val="200000"/>
              </a:lnSpc>
            </a:pP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83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>
        <p:wipe/>
      </p:transition>
    </mc:Choice>
    <mc:Fallback xmlns="">
      <p:transition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1072435274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Elipse 6"/>
          <p:cNvSpPr/>
          <p:nvPr/>
        </p:nvSpPr>
        <p:spPr>
          <a:xfrm>
            <a:off x="7668344" y="1052736"/>
            <a:ext cx="1152000" cy="115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7"/>
          <a:srcRect l="-24629" t="-78919" b="-1"/>
          <a:stretch/>
        </p:blipFill>
        <p:spPr>
          <a:xfrm rot="10800000">
            <a:off x="8117443" y="997033"/>
            <a:ext cx="262311" cy="1201153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520230" y="2564904"/>
            <a:ext cx="80737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caldo das sopas é usado para regar o pão que deve ser da</a:t>
            </a:r>
          </a:p>
          <a:p>
            <a:pPr marL="265113" indent="1588" algn="just" defTabSz="361950">
              <a:lnSpc>
                <a:spcPct val="20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_____________.</a:t>
            </a:r>
          </a:p>
          <a:p>
            <a:pPr algn="just" defTabSz="625475">
              <a:lnSpc>
                <a:spcPct val="200000"/>
              </a:lnSpc>
            </a:pP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8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>
        <p:wipe/>
      </p:transition>
    </mc:Choice>
    <mc:Fallback xmlns="">
      <p:transition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CaixaDeTexto 6"/>
          <p:cNvSpPr txBox="1"/>
          <p:nvPr/>
        </p:nvSpPr>
        <p:spPr>
          <a:xfrm>
            <a:off x="414508" y="2993639"/>
            <a:ext cx="3456384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sz="5400" b="1" dirty="0">
              <a:latin typeface="Curlz MT" panose="04040404050702020202" pitchFamily="82" charset="0"/>
            </a:endParaRPr>
          </a:p>
        </p:txBody>
      </p:sp>
      <p:grpSp>
        <p:nvGrpSpPr>
          <p:cNvPr id="12" name="Grupo 11"/>
          <p:cNvGrpSpPr/>
          <p:nvPr/>
        </p:nvGrpSpPr>
        <p:grpSpPr>
          <a:xfrm>
            <a:off x="173840" y="157799"/>
            <a:ext cx="8790648" cy="6284152"/>
            <a:chOff x="48159" y="250917"/>
            <a:chExt cx="8972827" cy="6284152"/>
          </a:xfrm>
        </p:grpSpPr>
        <p:pic>
          <p:nvPicPr>
            <p:cNvPr id="4" name="Imagem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250917"/>
              <a:ext cx="8841474" cy="6284152"/>
            </a:xfrm>
            <a:prstGeom prst="rect">
              <a:avLst/>
            </a:prstGeom>
          </p:spPr>
        </p:pic>
        <p:sp>
          <p:nvSpPr>
            <p:cNvPr id="11" name="Retângulo 10"/>
            <p:cNvSpPr/>
            <p:nvPr/>
          </p:nvSpPr>
          <p:spPr>
            <a:xfrm>
              <a:off x="48159" y="954215"/>
              <a:ext cx="3642317" cy="13681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5400" b="1" dirty="0">
                  <a:solidFill>
                    <a:srgbClr val="953735"/>
                  </a:solidFill>
                  <a:latin typeface="Curlz MT" panose="04040404050702020202" pitchFamily="82" charset="0"/>
                </a:rPr>
                <a:t>Gastronomia</a:t>
              </a:r>
            </a:p>
            <a:p>
              <a:pPr algn="ctr"/>
              <a:endParaRPr lang="pt-PT" dirty="0"/>
            </a:p>
          </p:txBody>
        </p:sp>
      </p:grpSp>
      <p:sp>
        <p:nvSpPr>
          <p:cNvPr id="2" name="Fluxograma: Processo 1"/>
          <p:cNvSpPr/>
          <p:nvPr/>
        </p:nvSpPr>
        <p:spPr>
          <a:xfrm rot="10800000">
            <a:off x="120068" y="102932"/>
            <a:ext cx="8964488" cy="6705367"/>
          </a:xfrm>
          <a:prstGeom prst="flowChartProcess">
            <a:avLst/>
          </a:prstGeom>
          <a:solidFill>
            <a:srgbClr val="95373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17787596"/>
      </p:ext>
    </p:extLst>
  </p:cSld>
  <p:clrMapOvr>
    <a:masterClrMapping/>
  </p:clrMapOvr>
  <p:transition spd="slow" advClick="0" advTm="6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3077705487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Elipse 6"/>
          <p:cNvSpPr/>
          <p:nvPr/>
        </p:nvSpPr>
        <p:spPr>
          <a:xfrm>
            <a:off x="7668344" y="1052736"/>
            <a:ext cx="1152000" cy="1152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7"/>
          <a:srcRect l="-24629" t="-78919" b="-1"/>
          <a:stretch/>
        </p:blipFill>
        <p:spPr>
          <a:xfrm rot="10800000">
            <a:off x="8117443" y="997033"/>
            <a:ext cx="262311" cy="1201153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520230" y="2564904"/>
            <a:ext cx="80737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 Festival de Sopas do Centro Sócio Cultural de São Pedro os</a:t>
            </a:r>
          </a:p>
          <a:p>
            <a:pPr marL="265113" indent="1588" algn="just" defTabSz="361950">
              <a:lnSpc>
                <a:spcPct val="20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prémios atribuídos aos vencedores são peças da ______________.</a:t>
            </a:r>
          </a:p>
          <a:p>
            <a:pPr algn="just" defTabSz="625475">
              <a:lnSpc>
                <a:spcPct val="200000"/>
              </a:lnSpc>
            </a:pP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69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60000">
        <p:wipe/>
      </p:transition>
    </mc:Choice>
    <mc:Fallback xmlns="">
      <p:transition advTm="60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1709211126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etângulo 10"/>
          <p:cNvSpPr/>
          <p:nvPr/>
        </p:nvSpPr>
        <p:spPr>
          <a:xfrm>
            <a:off x="1007604" y="2348880"/>
            <a:ext cx="712879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3200" b="1" dirty="0" smtClean="0">
                <a:solidFill>
                  <a:srgbClr val="953735"/>
                </a:solidFill>
                <a:latin typeface="Century Gothic" panose="020B0502020202020204" pitchFamily="34" charset="0"/>
              </a:rPr>
              <a:t>Correção</a:t>
            </a:r>
          </a:p>
          <a:p>
            <a:pPr algn="ctr"/>
            <a:endParaRPr lang="pt-PT" sz="2800" b="1" dirty="0" smtClean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Cada resposta correta vale 1 ponto.</a:t>
            </a:r>
          </a:p>
          <a:p>
            <a:pPr algn="ctr"/>
            <a:endParaRPr lang="pt-PT" sz="2800" b="1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6584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4156988323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etângulo 10"/>
          <p:cNvSpPr/>
          <p:nvPr/>
        </p:nvSpPr>
        <p:spPr>
          <a:xfrm>
            <a:off x="673599" y="2669718"/>
            <a:ext cx="779680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Festas do Espírito Santo realizam-se de 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abril a junho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aos</a:t>
            </a:r>
          </a:p>
          <a:p>
            <a:pPr marL="265113" indent="1588" algn="just" defTabSz="361950">
              <a:lnSpc>
                <a:spcPct val="20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domingos.</a:t>
            </a:r>
          </a:p>
          <a:p>
            <a:pPr algn="just" defTabSz="625475">
              <a:lnSpc>
                <a:spcPct val="200000"/>
              </a:lnSpc>
            </a:pP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5163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2094739202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etângulo 10"/>
          <p:cNvSpPr/>
          <p:nvPr/>
        </p:nvSpPr>
        <p:spPr>
          <a:xfrm>
            <a:off x="693943" y="2669718"/>
            <a:ext cx="80737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Durante estas festas são distribuídas as  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Sopas do Espírito Santo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à</a:t>
            </a:r>
          </a:p>
          <a:p>
            <a:pPr marL="265113" indent="1588" algn="just" defTabSz="361950">
              <a:lnSpc>
                <a:spcPct val="20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população.</a:t>
            </a:r>
          </a:p>
          <a:p>
            <a:pPr algn="just" defTabSz="625475">
              <a:lnSpc>
                <a:spcPct val="200000"/>
              </a:lnSpc>
            </a:pP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5923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3773409002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Retângulo 11"/>
          <p:cNvSpPr/>
          <p:nvPr/>
        </p:nvSpPr>
        <p:spPr>
          <a:xfrm>
            <a:off x="533947" y="2669718"/>
            <a:ext cx="80737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Um dos aspetos comuns a todas as freguesias é a distribuição </a:t>
            </a:r>
          </a:p>
          <a:p>
            <a:pPr marL="265113" indent="1588" algn="just" defTabSz="361950">
              <a:lnSpc>
                <a:spcPct val="20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aos “irmãos do Império” das 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pensões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defTabSz="625475">
              <a:lnSpc>
                <a:spcPct val="200000"/>
              </a:lnSpc>
            </a:pP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7484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3117505696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etângulo 10"/>
          <p:cNvSpPr/>
          <p:nvPr/>
        </p:nvSpPr>
        <p:spPr>
          <a:xfrm>
            <a:off x="548447" y="2669718"/>
            <a:ext cx="836476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foliões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 instrumentos musicais e cantares evocam costumes</a:t>
            </a:r>
          </a:p>
          <a:p>
            <a:pPr marL="265113" indent="1588" algn="just" defTabSz="361950">
              <a:lnSpc>
                <a:spcPct val="20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ancestrais.</a:t>
            </a:r>
          </a:p>
          <a:p>
            <a:pPr algn="just" defTabSz="625475">
              <a:lnSpc>
                <a:spcPct val="200000"/>
              </a:lnSpc>
            </a:pP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53226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541234024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etângulo 10"/>
          <p:cNvSpPr/>
          <p:nvPr/>
        </p:nvSpPr>
        <p:spPr>
          <a:xfrm>
            <a:off x="580773" y="2669718"/>
            <a:ext cx="8300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 domingo de Pentecostes a população da Lagoa concentra-se  </a:t>
            </a:r>
          </a:p>
          <a:p>
            <a:pPr marL="265113" indent="1588" algn="just" defTabSz="361950">
              <a:lnSpc>
                <a:spcPct val="20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na 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Praça do Rosário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 a distribuição das sopas.</a:t>
            </a: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1334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616676444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etângulo 10"/>
          <p:cNvSpPr/>
          <p:nvPr/>
        </p:nvSpPr>
        <p:spPr>
          <a:xfrm>
            <a:off x="535113" y="3069827"/>
            <a:ext cx="80737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Um dos ingredientes destas sopas é a carne de 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vaca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724584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756532557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Retângulo 11"/>
          <p:cNvSpPr/>
          <p:nvPr/>
        </p:nvSpPr>
        <p:spPr>
          <a:xfrm>
            <a:off x="693943" y="3091581"/>
            <a:ext cx="80737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 atualidade a carne servida com as sopas é 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desfiada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9001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2" name="Retângulo 11"/>
          <p:cNvSpPr/>
          <p:nvPr/>
        </p:nvSpPr>
        <p:spPr>
          <a:xfrm>
            <a:off x="533947" y="2669718"/>
            <a:ext cx="821451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Sopas do Espírito Santo são acompanhadas por 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massa sovada</a:t>
            </a:r>
          </a:p>
          <a:p>
            <a:pPr marL="265113" indent="1588" algn="just" defTabSz="361950">
              <a:lnSpc>
                <a:spcPct val="20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e vinho de cheiro.</a:t>
            </a:r>
          </a:p>
          <a:p>
            <a:pPr algn="just" defTabSz="625475">
              <a:lnSpc>
                <a:spcPct val="200000"/>
              </a:lnSpc>
            </a:pP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Diagrama 10"/>
          <p:cNvGraphicFramePr/>
          <p:nvPr>
            <p:extLst>
              <p:ext uri="{D42A27DB-BD31-4B8C-83A1-F6EECF244321}">
                <p14:modId xmlns:p14="http://schemas.microsoft.com/office/powerpoint/2010/main" val="1881408486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20038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1187624" y="176966"/>
            <a:ext cx="702258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4000" b="1" dirty="0" smtClean="0">
                <a:solidFill>
                  <a:srgbClr val="953735"/>
                </a:solidFill>
                <a:latin typeface="Curlz MT" panose="04040404050702020202" pitchFamily="82" charset="0"/>
              </a:rPr>
              <a:t>Festas/Sopas do Espírito Santo</a:t>
            </a:r>
            <a:endParaRPr lang="pt-PT" sz="4000" b="1" dirty="0">
              <a:solidFill>
                <a:srgbClr val="953735"/>
              </a:solidFill>
              <a:latin typeface="Curlz MT" panose="04040404050702020202" pitchFamily="82" charset="0"/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1115616" y="1689512"/>
            <a:ext cx="67687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25475">
              <a:lnSpc>
                <a:spcPct val="200000"/>
              </a:lnSpc>
            </a:pPr>
            <a:r>
              <a:rPr lang="pt-PT" sz="20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Entre os muitos pratos confecionados na cidade da Lagoa ganham relevo as </a:t>
            </a:r>
            <a:r>
              <a:rPr lang="pt-PT" sz="2000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Sopas do Espírito Santo</a:t>
            </a:r>
            <a:r>
              <a:rPr lang="pt-PT" sz="20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distribuídas gratuitamente à população.</a:t>
            </a:r>
          </a:p>
        </p:txBody>
      </p:sp>
    </p:spTree>
    <p:extLst>
      <p:ext uri="{BB962C8B-B14F-4D97-AF65-F5344CB8AC3E}">
        <p14:creationId xmlns:p14="http://schemas.microsoft.com/office/powerpoint/2010/main" val="20473617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32214430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Retângulo 11"/>
          <p:cNvSpPr/>
          <p:nvPr/>
        </p:nvSpPr>
        <p:spPr>
          <a:xfrm>
            <a:off x="533545" y="2669718"/>
            <a:ext cx="80737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caldo das sopas é usado para regar o pão que deve ser da</a:t>
            </a:r>
          </a:p>
          <a:p>
            <a:pPr marL="265113" indent="1588" algn="just" defTabSz="361950">
              <a:lnSpc>
                <a:spcPct val="20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véspera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defTabSz="625475">
              <a:lnSpc>
                <a:spcPct val="200000"/>
              </a:lnSpc>
            </a:pP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1788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1067091833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Retângulo 11"/>
          <p:cNvSpPr/>
          <p:nvPr/>
        </p:nvSpPr>
        <p:spPr>
          <a:xfrm>
            <a:off x="533947" y="2669718"/>
            <a:ext cx="8142509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1588" algn="just" defTabSz="361950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 Festival de Sopas do Centro Sócio Cultural de São Pedro os</a:t>
            </a:r>
          </a:p>
          <a:p>
            <a:pPr marL="265113" indent="1588" algn="just" defTabSz="361950">
              <a:lnSpc>
                <a:spcPct val="20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prémios atribuídos aos vencedores são peças da 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Fábrica de </a:t>
            </a:r>
            <a:r>
              <a:rPr lang="pt-PT" b="1" dirty="0" err="1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marL="265113" indent="1588" algn="just" defTabSz="361950">
              <a:lnSpc>
                <a:spcPct val="200000"/>
              </a:lnSpc>
            </a:pPr>
            <a:r>
              <a:rPr lang="pt-PT" b="1" dirty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pt-PT" b="1" dirty="0" err="1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râmica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Vieira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defTabSz="625475">
              <a:lnSpc>
                <a:spcPct val="200000"/>
              </a:lnSpc>
            </a:pPr>
            <a:endParaRPr lang="pt-PT" sz="8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8246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1796022910"/>
              </p:ext>
            </p:extLst>
          </p:nvPr>
        </p:nvGraphicFramePr>
        <p:xfrm>
          <a:off x="562948" y="188640"/>
          <a:ext cx="8335764" cy="9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etângulo 10"/>
          <p:cNvSpPr/>
          <p:nvPr/>
        </p:nvSpPr>
        <p:spPr>
          <a:xfrm>
            <a:off x="1043608" y="1401119"/>
            <a:ext cx="705678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3200" b="1" dirty="0" smtClean="0">
                <a:solidFill>
                  <a:srgbClr val="953735"/>
                </a:solidFill>
                <a:latin typeface="Century Gothic" panose="020B0502020202020204" pitchFamily="34" charset="0"/>
              </a:rPr>
              <a:t>Quantos pontos conseguiste?</a:t>
            </a:r>
          </a:p>
          <a:p>
            <a:endParaRPr lang="pt-PT" sz="2000" dirty="0" smtClean="0">
              <a:latin typeface="Century Gothic" panose="020B0502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PT" sz="2400" dirty="0" smtClean="0">
                <a:latin typeface="Century Gothic" panose="020B0502020202020204" pitchFamily="34" charset="0"/>
              </a:rPr>
              <a:t>Verifica a tua classificação.</a:t>
            </a:r>
          </a:p>
          <a:p>
            <a:pPr algn="just">
              <a:lnSpc>
                <a:spcPct val="150000"/>
              </a:lnSpc>
            </a:pPr>
            <a:endParaRPr lang="pt-PT" sz="2400" dirty="0" smtClean="0">
              <a:latin typeface="Century Gothic" panose="020B0502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PT" sz="24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	</a:t>
            </a:r>
            <a:r>
              <a:rPr lang="pt-PT" sz="2400" b="1" dirty="0" smtClean="0">
                <a:solidFill>
                  <a:srgbClr val="953735"/>
                </a:solidFill>
                <a:latin typeface="Century Gothic" panose="020B0502020202020204" pitchFamily="34" charset="0"/>
              </a:rPr>
              <a:t>1-2</a:t>
            </a:r>
            <a:r>
              <a:rPr lang="pt-PT" sz="2400" dirty="0" smtClean="0">
                <a:latin typeface="Century Gothic" panose="020B0502020202020204" pitchFamily="34" charset="0"/>
              </a:rPr>
              <a:t> </a:t>
            </a:r>
            <a:r>
              <a:rPr lang="pt-PT" sz="2400" dirty="0">
                <a:latin typeface="Century Gothic" panose="020B0502020202020204" pitchFamily="34" charset="0"/>
              </a:rPr>
              <a:t>Fraco </a:t>
            </a:r>
            <a:endParaRPr lang="pt-PT" sz="2400" dirty="0" smtClean="0">
              <a:latin typeface="Century Gothic" panose="020B0502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PT" sz="24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	</a:t>
            </a:r>
            <a:r>
              <a:rPr lang="pt-PT" sz="2400" b="1" dirty="0" smtClean="0">
                <a:solidFill>
                  <a:srgbClr val="953735"/>
                </a:solidFill>
                <a:latin typeface="Century Gothic" panose="020B0502020202020204" pitchFamily="34" charset="0"/>
              </a:rPr>
              <a:t>3-4</a:t>
            </a:r>
            <a:r>
              <a:rPr lang="pt-PT" sz="2400" dirty="0" smtClean="0">
                <a:latin typeface="Century Gothic" panose="020B0502020202020204" pitchFamily="34" charset="0"/>
              </a:rPr>
              <a:t> Insuficiente</a:t>
            </a:r>
          </a:p>
          <a:p>
            <a:pPr algn="just">
              <a:lnSpc>
                <a:spcPct val="150000"/>
              </a:lnSpc>
            </a:pPr>
            <a:r>
              <a:rPr lang="pt-PT" sz="24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	</a:t>
            </a:r>
            <a:r>
              <a:rPr lang="pt-PT" sz="2400" b="1" dirty="0" smtClean="0">
                <a:solidFill>
                  <a:srgbClr val="953735"/>
                </a:solidFill>
                <a:latin typeface="Century Gothic" panose="020B0502020202020204" pitchFamily="34" charset="0"/>
              </a:rPr>
              <a:t>5-6</a:t>
            </a:r>
            <a:r>
              <a:rPr lang="pt-PT" sz="2400" dirty="0" smtClean="0">
                <a:latin typeface="Century Gothic" panose="020B0502020202020204" pitchFamily="34" charset="0"/>
              </a:rPr>
              <a:t> Suficiente</a:t>
            </a:r>
          </a:p>
          <a:p>
            <a:pPr algn="just">
              <a:lnSpc>
                <a:spcPct val="150000"/>
              </a:lnSpc>
            </a:pPr>
            <a:r>
              <a:rPr lang="pt-PT" sz="24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	</a:t>
            </a:r>
            <a:r>
              <a:rPr lang="pt-PT" sz="2400" b="1" dirty="0" smtClean="0">
                <a:solidFill>
                  <a:srgbClr val="953735"/>
                </a:solidFill>
                <a:latin typeface="Century Gothic" panose="020B0502020202020204" pitchFamily="34" charset="0"/>
              </a:rPr>
              <a:t>7-8</a:t>
            </a:r>
            <a:r>
              <a:rPr lang="pt-PT" sz="2400" dirty="0" smtClean="0">
                <a:latin typeface="Century Gothic" panose="020B0502020202020204" pitchFamily="34" charset="0"/>
              </a:rPr>
              <a:t> </a:t>
            </a:r>
            <a:r>
              <a:rPr lang="pt-PT" sz="2400" dirty="0">
                <a:latin typeface="Century Gothic" panose="020B0502020202020204" pitchFamily="34" charset="0"/>
              </a:rPr>
              <a:t>Bom </a:t>
            </a:r>
            <a:endParaRPr lang="pt-PT" sz="2400" dirty="0" smtClean="0">
              <a:latin typeface="Century Gothic" panose="020B0502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PT" sz="24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pt-PT" sz="24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       </a:t>
            </a:r>
            <a:r>
              <a:rPr lang="pt-PT" sz="2400" b="1" dirty="0" smtClean="0">
                <a:solidFill>
                  <a:srgbClr val="953735"/>
                </a:solidFill>
                <a:latin typeface="Century Gothic" panose="020B0502020202020204" pitchFamily="34" charset="0"/>
              </a:rPr>
              <a:t>9-10</a:t>
            </a:r>
            <a:r>
              <a:rPr lang="pt-PT" sz="2400" dirty="0" smtClean="0">
                <a:latin typeface="Century Gothic" panose="020B0502020202020204" pitchFamily="34" charset="0"/>
              </a:rPr>
              <a:t> </a:t>
            </a:r>
            <a:r>
              <a:rPr lang="pt-PT" sz="2400" dirty="0">
                <a:latin typeface="Century Gothic" panose="020B0502020202020204" pitchFamily="34" charset="0"/>
              </a:rPr>
              <a:t>Muito Bom</a:t>
            </a:r>
            <a:endParaRPr lang="pt-PT" sz="2400" dirty="0">
              <a:solidFill>
                <a:srgbClr val="231F2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307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651720" y="404664"/>
            <a:ext cx="8312768" cy="6264696"/>
            <a:chOff x="651720" y="404664"/>
            <a:chExt cx="8312768" cy="6264696"/>
          </a:xfrm>
        </p:grpSpPr>
        <p:pic>
          <p:nvPicPr>
            <p:cNvPr id="11" name="Imagem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720" y="1384339"/>
              <a:ext cx="5429816" cy="5285021"/>
            </a:xfrm>
            <a:prstGeom prst="rect">
              <a:avLst/>
            </a:prstGeom>
          </p:spPr>
        </p:pic>
        <p:sp>
          <p:nvSpPr>
            <p:cNvPr id="14" name="Retângulo arredondado 13"/>
            <p:cNvSpPr/>
            <p:nvPr/>
          </p:nvSpPr>
          <p:spPr>
            <a:xfrm>
              <a:off x="3635896" y="404664"/>
              <a:ext cx="5328592" cy="1100612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5400" dirty="0" smtClean="0">
                  <a:solidFill>
                    <a:srgbClr val="953735"/>
                  </a:solidFill>
                  <a:latin typeface="Matura MT Script Capitals" panose="03020802060602070202" pitchFamily="66" charset="0"/>
                </a:rPr>
                <a:t>Folclore</a:t>
              </a:r>
              <a:endParaRPr lang="pt-PT" sz="5400" dirty="0">
                <a:solidFill>
                  <a:srgbClr val="953735"/>
                </a:solidFill>
                <a:latin typeface="Matura MT Script Capitals" panose="03020802060602070202" pitchFamily="66" charset="0"/>
              </a:endParaRPr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2" name="Fluxograma: Processo 1"/>
          <p:cNvSpPr/>
          <p:nvPr/>
        </p:nvSpPr>
        <p:spPr>
          <a:xfrm rot="10800000">
            <a:off x="107505" y="116632"/>
            <a:ext cx="8964488" cy="6705367"/>
          </a:xfrm>
          <a:prstGeom prst="flowChartProcess">
            <a:avLst/>
          </a:prstGeom>
          <a:solidFill>
            <a:srgbClr val="95373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36341410"/>
      </p:ext>
    </p:extLst>
  </p:cSld>
  <p:clrMapOvr>
    <a:masterClrMapping/>
  </p:clrMapOvr>
  <p:transition spd="slow" advClick="0" advTm="6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1174854" y="460001"/>
            <a:ext cx="6761468" cy="2072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28650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 Lagoa tem os </a:t>
            </a: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seus trajes característicos. O do lavrador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abastado, da mulher rica, </a:t>
            </a: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camponês/pescador, da mulher pobre, e da </a:t>
            </a: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mulher de capote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são os mais típicos da freguesia do Rosário</a:t>
            </a:r>
            <a:endParaRPr lang="pt-PT" dirty="0">
              <a:latin typeface="Century Gothic" panose="020B0502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552" y="2424413"/>
            <a:ext cx="5220072" cy="3480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CaixaDeTexto 11"/>
          <p:cNvSpPr txBox="1"/>
          <p:nvPr/>
        </p:nvSpPr>
        <p:spPr>
          <a:xfrm>
            <a:off x="2012625" y="5805264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Painel com alguns dos trajes típicos</a:t>
            </a:r>
          </a:p>
          <a:p>
            <a:pPr algn="ctr"/>
            <a:r>
              <a:rPr lang="pt-PT" sz="1400" b="1" i="1" dirty="0" smtClean="0">
                <a:latin typeface="Century Gothic" panose="020B0502020202020204" pitchFamily="34" charset="0"/>
              </a:rPr>
              <a:t>(Fábrica de Cerâmica Vieira)</a:t>
            </a:r>
            <a:endParaRPr lang="pt-PT" sz="1400" b="1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5471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363" y="3378778"/>
            <a:ext cx="4500941" cy="2991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Retângulo 6"/>
          <p:cNvSpPr/>
          <p:nvPr/>
        </p:nvSpPr>
        <p:spPr>
          <a:xfrm>
            <a:off x="431540" y="355624"/>
            <a:ext cx="8280919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28650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Na freguesia do Rosário existe o grupo folclórico “</a:t>
            </a:r>
            <a:r>
              <a:rPr lang="pt-PT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Grujola”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defTabSz="628650">
              <a:lnSpc>
                <a:spcPct val="150000"/>
              </a:lnSpc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28650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Foi fundado a 11 de março de 1978.</a:t>
            </a:r>
          </a:p>
          <a:p>
            <a:pPr algn="just" defTabSz="628650">
              <a:lnSpc>
                <a:spcPct val="150000"/>
              </a:lnSpc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28650">
              <a:lnSpc>
                <a:spcPct val="15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Desenvolve atividades de carácter recreativo, desportivo e cultural.</a:t>
            </a:r>
          </a:p>
          <a:p>
            <a:pPr algn="just" defTabSz="628650">
              <a:lnSpc>
                <a:spcPct val="150000"/>
              </a:lnSpc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28650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Atualmente tem 35 elementos. </a:t>
            </a:r>
          </a:p>
        </p:txBody>
      </p:sp>
    </p:spTree>
    <p:extLst>
      <p:ext uri="{BB962C8B-B14F-4D97-AF65-F5344CB8AC3E}">
        <p14:creationId xmlns:p14="http://schemas.microsoft.com/office/powerpoint/2010/main" val="29939159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94" y="494262"/>
            <a:ext cx="7931220" cy="53159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CaixaDeTexto 10"/>
          <p:cNvSpPr txBox="1"/>
          <p:nvPr/>
        </p:nvSpPr>
        <p:spPr>
          <a:xfrm>
            <a:off x="827584" y="5900236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Grupo folclórico “O Grujola” em 1994</a:t>
            </a:r>
          </a:p>
        </p:txBody>
      </p:sp>
    </p:spTree>
    <p:extLst>
      <p:ext uri="{BB962C8B-B14F-4D97-AF65-F5344CB8AC3E}">
        <p14:creationId xmlns:p14="http://schemas.microsoft.com/office/powerpoint/2010/main" val="21260420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Retângulo 6"/>
          <p:cNvSpPr/>
          <p:nvPr/>
        </p:nvSpPr>
        <p:spPr>
          <a:xfrm>
            <a:off x="2735901" y="-8266"/>
            <a:ext cx="62285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Traje da mulher rica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2803600" y="858669"/>
            <a:ext cx="616088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just" defTabSz="442913">
              <a:lnSpc>
                <a:spcPct val="150000"/>
              </a:lnSpc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Saia com barra bordada (bordado esse muito trabalhado).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3" indent="-360363" algn="just" defTabSz="442913">
              <a:lnSpc>
                <a:spcPct val="15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Avental, de cores garridas, também é muito bordado.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3" indent="-360363" algn="just" defTabSz="442913">
              <a:lnSpc>
                <a:spcPct val="15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Camisa de linho branco com refegos, ornada com rendas e entremeios.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defTabSz="442913">
              <a:lnSpc>
                <a:spcPct val="20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Lenço liso da cor da saia ou do seu bordado.</a:t>
            </a:r>
          </a:p>
          <a:p>
            <a:pPr algn="just" defTabSz="442913">
              <a:lnSpc>
                <a:spcPct val="20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3" indent="-360363" algn="just" defTabSz="442913">
              <a:lnSpc>
                <a:spcPct val="15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Galochas de madeira e couro com as cores da saia e do avental.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defTabSz="442913">
              <a:lnSpc>
                <a:spcPct val="20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M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eias de renda.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31" y="738650"/>
            <a:ext cx="2185236" cy="5791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09269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2696" y="-1395536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2727685" y="118401"/>
            <a:ext cx="6228587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Traje do lavrador abastado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2779904" y="1556792"/>
            <a:ext cx="6041734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just" defTabSz="442913">
              <a:lnSpc>
                <a:spcPct val="15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Fato de lã, composto por calças únicas só com abertura nos lados</a:t>
            </a: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      com algumas ornamentações.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3" indent="-360363" algn="just" defTabSz="442913">
              <a:lnSpc>
                <a:spcPct val="20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Camisa de linho branco. </a:t>
            </a:r>
          </a:p>
          <a:p>
            <a:pPr marL="360363" indent="-360363" algn="just" defTabSz="442913">
              <a:lnSpc>
                <a:spcPct val="20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3" indent="-360363" algn="just" defTabSz="442913">
              <a:lnSpc>
                <a:spcPct val="15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Chapéu de lã preta por fora e feltro vermelho por dentro, com abas sobre os ombros.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3" indent="-360363" algn="just" defTabSz="442913">
              <a:lnSpc>
                <a:spcPct val="15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Botas de couro pretas.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indent="-265113" algn="just" defTabSz="265113">
              <a:lnSpc>
                <a:spcPct val="150000"/>
              </a:lnSpc>
              <a:tabLst>
                <a:tab pos="26511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pt-PT" sz="1600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Jaleco – </a:t>
            </a:r>
            <a:r>
              <a:rPr lang="pt-PT" sz="1600" i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casaco curto que apenas chega à cintura.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9895" y="702944"/>
            <a:ext cx="2324707" cy="57030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CaixaDeTexto 3"/>
          <p:cNvSpPr txBox="1"/>
          <p:nvPr/>
        </p:nvSpPr>
        <p:spPr>
          <a:xfrm>
            <a:off x="6055718" y="2060848"/>
            <a:ext cx="1108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latin typeface="Century Gothic" panose="020B0502020202020204" pitchFamily="34" charset="0"/>
                <a:hlinkClick r:id="rId4" action="ppaction://hlinksldjump"/>
              </a:rPr>
              <a:t>j</a:t>
            </a:r>
            <a:r>
              <a:rPr lang="pt-PT" dirty="0" smtClean="0">
                <a:latin typeface="Century Gothic" panose="020B0502020202020204" pitchFamily="34" charset="0"/>
                <a:hlinkClick r:id="rId4" action="ppaction://hlinksldjump"/>
              </a:rPr>
              <a:t>aleco</a:t>
            </a:r>
            <a:r>
              <a:rPr lang="pt-PT" dirty="0" smtClean="0">
                <a:latin typeface="Century Gothic" panose="020B0502020202020204" pitchFamily="34" charset="0"/>
              </a:rPr>
              <a:t>*,</a:t>
            </a:r>
            <a:endParaRPr lang="pt-PT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1206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2727685" y="118401"/>
            <a:ext cx="6228587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Traje da mulher remediada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2978412" y="826713"/>
            <a:ext cx="568319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just" defTabSz="442913">
              <a:lnSpc>
                <a:spcPct val="15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Saia com barra bordada (bordado esse mais simples).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3" indent="-360363" algn="just" defTabSz="442913">
              <a:lnSpc>
                <a:spcPct val="15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Avental, da cor dos bordados da saia e com riscas a contrastar.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3" indent="-360363" algn="just" defTabSz="442913">
              <a:lnSpc>
                <a:spcPct val="15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Camisa de linho branco com refegos, ornada com rendas e entremeios, mas mais simples.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defTabSz="442913">
              <a:lnSpc>
                <a:spcPct val="20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Lenço liso da cor da barra da saia.</a:t>
            </a:r>
          </a:p>
          <a:p>
            <a:pPr algn="just" defTabSz="442913">
              <a:lnSpc>
                <a:spcPct val="20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3" indent="-360363" algn="just" defTabSz="442913">
              <a:lnSpc>
                <a:spcPct val="15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Galochas de madeira e couro com as cores do avental.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defTabSz="442913">
              <a:lnSpc>
                <a:spcPct val="20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Sem meias.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3576" y="780464"/>
            <a:ext cx="2263860" cy="5665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24495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1187624" y="176966"/>
            <a:ext cx="702258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4000" b="1" dirty="0" smtClean="0">
                <a:solidFill>
                  <a:srgbClr val="953735"/>
                </a:solidFill>
                <a:latin typeface="Curlz MT" panose="04040404050702020202" pitchFamily="82" charset="0"/>
              </a:rPr>
              <a:t>Festas/Sopas do Espírito Santo</a:t>
            </a:r>
            <a:endParaRPr lang="pt-PT" sz="4000" b="1" dirty="0">
              <a:solidFill>
                <a:srgbClr val="953735"/>
              </a:solidFill>
              <a:latin typeface="Curlz MT" panose="04040404050702020202" pitchFamily="82" charset="0"/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793388" y="1595577"/>
            <a:ext cx="74168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25475">
              <a:lnSpc>
                <a:spcPct val="200000"/>
              </a:lnSpc>
            </a:pPr>
            <a:r>
              <a:rPr lang="pt-PT" sz="20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Estão relacionadas com o aparecimento de uma </a:t>
            </a:r>
            <a:r>
              <a:rPr lang="pt-PT" sz="20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das manifestações mais tradicionais da devoção do povo </a:t>
            </a:r>
            <a:r>
              <a:rPr lang="pt-PT" sz="20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açoriano </a:t>
            </a:r>
            <a:r>
              <a:rPr lang="pt-PT" sz="20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as </a:t>
            </a:r>
            <a:r>
              <a:rPr lang="pt-PT" sz="2000" b="1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Festas do Divino Espírito Santo</a:t>
            </a:r>
            <a:r>
              <a:rPr lang="pt-PT" sz="20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defTabSz="625475">
              <a:lnSpc>
                <a:spcPct val="200000"/>
              </a:lnSpc>
            </a:pPr>
            <a:endParaRPr lang="pt-PT" sz="20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25475">
              <a:lnSpc>
                <a:spcPct val="200000"/>
              </a:lnSpc>
            </a:pPr>
            <a:r>
              <a:rPr lang="pt-PT" sz="20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Realizam-se de abril a junho e culminam no domingo de Pentecostes.</a:t>
            </a:r>
          </a:p>
        </p:txBody>
      </p:sp>
    </p:spTree>
    <p:extLst>
      <p:ext uri="{BB962C8B-B14F-4D97-AF65-F5344CB8AC3E}">
        <p14:creationId xmlns:p14="http://schemas.microsoft.com/office/powerpoint/2010/main" val="2240349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2727685" y="118401"/>
            <a:ext cx="6228587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Traje da mulher pobre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2978412" y="826713"/>
            <a:ext cx="5683198" cy="592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just" defTabSz="442913">
              <a:lnSpc>
                <a:spcPct val="15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Saia com barras simples (riscas) na parte inferior.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3" indent="-360363" algn="just" defTabSz="442913">
              <a:lnSpc>
                <a:spcPct val="15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Avental, da cor da saia e com riscas na parte inferior, como a saia.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3" indent="-360363" algn="just" defTabSz="442913">
              <a:lnSpc>
                <a:spcPct val="15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Camisa de linho branco com refegos, ornada com rendas e entremeios, normalmente brancos.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defTabSz="442913">
              <a:lnSpc>
                <a:spcPct val="20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Lenço liso da cor da saia ou das barras.</a:t>
            </a:r>
          </a:p>
          <a:p>
            <a:pPr algn="just" defTabSz="442913">
              <a:lnSpc>
                <a:spcPct val="20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3" indent="-360363" algn="just" defTabSz="442913">
              <a:lnSpc>
                <a:spcPct val="15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Galochas de madeira  e couro com a cor do avental.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defTabSz="442913">
              <a:lnSpc>
                <a:spcPct val="20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Sem meias.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35" y="700246"/>
            <a:ext cx="2450234" cy="5852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59283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2240464" y="44624"/>
            <a:ext cx="70120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Traje do homem pobre: camponês/pescador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2771800" y="1196752"/>
            <a:ext cx="5854054" cy="546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just" defTabSz="442913">
              <a:lnSpc>
                <a:spcPct val="15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Calças de linho branco ou bege com a perna esquerda mais arregaçada.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3" indent="-360363" algn="just" defTabSz="442913">
              <a:lnSpc>
                <a:spcPct val="20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Camisa de linho xadrez branco, bege </a:t>
            </a: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às riscas. </a:t>
            </a:r>
          </a:p>
          <a:p>
            <a:pPr marL="360363" indent="-360363" algn="just" defTabSz="442913">
              <a:lnSpc>
                <a:spcPct val="20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3" indent="-360363" algn="just" defTabSz="442913">
              <a:lnSpc>
                <a:spcPct val="15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Gorro de lã.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sz="8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3" indent="-360363" algn="just" defTabSz="442913">
              <a:lnSpc>
                <a:spcPct val="150000"/>
              </a:lnSpc>
              <a:buClr>
                <a:srgbClr val="953735"/>
              </a:buClr>
              <a:buFont typeface="Arial" panose="020B0604020202020204" pitchFamily="34" charset="0"/>
              <a:buChar char="•"/>
              <a:tabLst>
                <a:tab pos="360363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Descalço ou de                      .</a:t>
            </a: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363" indent="-360363" algn="just" defTabSz="442913">
              <a:lnSpc>
                <a:spcPct val="150000"/>
              </a:lnSpc>
              <a:tabLst>
                <a:tab pos="360363" algn="l"/>
              </a:tabLst>
            </a:pPr>
            <a:endParaRPr lang="pt-PT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lvl="0" indent="-265113" algn="just" defTabSz="265113">
              <a:lnSpc>
                <a:spcPct val="150000"/>
              </a:lnSpc>
              <a:tabLst>
                <a:tab pos="1520825" algn="l"/>
              </a:tabLst>
            </a:pPr>
            <a:r>
              <a:rPr lang="pt-PT" dirty="0">
                <a:solidFill>
                  <a:prstClr val="black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pt-PT" sz="1600" b="1" dirty="0" smtClean="0">
                <a:solidFill>
                  <a:prstClr val="black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Alpercatas - </a:t>
            </a:r>
            <a:r>
              <a:rPr lang="pt-PT" sz="1600" dirty="0" smtClean="0">
                <a:latin typeface="Century Gothic" panose="020B0502020202020204" pitchFamily="34" charset="0"/>
              </a:rPr>
              <a:t>calçado </a:t>
            </a:r>
            <a:r>
              <a:rPr lang="pt-PT" sz="1600" dirty="0">
                <a:latin typeface="Century Gothic" panose="020B0502020202020204" pitchFamily="34" charset="0"/>
              </a:rPr>
              <a:t>grosseiro de lona, assente sobre corda ou borracha, que se prende ao pé por tiras de couro ou de </a:t>
            </a:r>
            <a:r>
              <a:rPr lang="pt-PT" sz="1600" dirty="0" smtClean="0">
                <a:latin typeface="Century Gothic" panose="020B0502020202020204" pitchFamily="34" charset="0"/>
              </a:rPr>
              <a:t>pano.</a:t>
            </a:r>
            <a:endParaRPr lang="pt-PT" sz="1600" i="1" dirty="0">
              <a:solidFill>
                <a:prstClr val="black"/>
              </a:solidFill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14" y="754424"/>
            <a:ext cx="2137555" cy="5832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CaixaDeTexto 6">
            <a:hlinkClick r:id="rId3" action="ppaction://hlinksldjump"/>
          </p:cNvPr>
          <p:cNvSpPr txBox="1"/>
          <p:nvPr/>
        </p:nvSpPr>
        <p:spPr>
          <a:xfrm>
            <a:off x="5004048" y="42210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solidFill>
                  <a:srgbClr val="870E87"/>
                </a:solidFill>
                <a:latin typeface="Century Gothic" panose="020B0502020202020204" pitchFamily="34" charset="0"/>
                <a:hlinkClick r:id="rId3" action="ppaction://hlinksldjump"/>
              </a:rPr>
              <a:t>a</a:t>
            </a:r>
            <a:r>
              <a:rPr lang="pt-PT" dirty="0" smtClean="0">
                <a:solidFill>
                  <a:srgbClr val="870E87"/>
                </a:solidFill>
                <a:latin typeface="Century Gothic" panose="020B0502020202020204" pitchFamily="34" charset="0"/>
                <a:hlinkClick r:id="rId3" action="ppaction://hlinksldjump"/>
              </a:rPr>
              <a:t>lpercatas</a:t>
            </a:r>
            <a:r>
              <a:rPr lang="pt-PT" dirty="0" smtClean="0">
                <a:latin typeface="Century Gothic" panose="020B0502020202020204" pitchFamily="34" charset="0"/>
              </a:rPr>
              <a:t>*</a:t>
            </a:r>
            <a:endParaRPr lang="pt-PT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05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280" y="-1395536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180094" y="229443"/>
            <a:ext cx="878497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Traje capote-e-capelo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120" y="692696"/>
            <a:ext cx="2399046" cy="5855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tângulo 11"/>
          <p:cNvSpPr/>
          <p:nvPr/>
        </p:nvSpPr>
        <p:spPr>
          <a:xfrm>
            <a:off x="360582" y="1124744"/>
            <a:ext cx="572358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42925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Este traje consiste numa grande capa – </a:t>
            </a:r>
            <a:r>
              <a:rPr lang="pt-PT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capote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 rodada de pano azul ou preto, com um largo capuz  - </a:t>
            </a:r>
            <a:r>
              <a:rPr lang="pt-PT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capelo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pt-PT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suportado por um arco de osso de baleia e forro de               que lhe dava a forma e assentava sobre os ombros.</a:t>
            </a:r>
          </a:p>
          <a:p>
            <a:pPr algn="just" defTabSz="542925">
              <a:lnSpc>
                <a:spcPct val="200000"/>
              </a:lnSpc>
            </a:pPr>
            <a:endParaRPr lang="pt-PT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542925">
              <a:lnSpc>
                <a:spcPct val="200000"/>
              </a:lnSpc>
            </a:pPr>
            <a:endParaRPr lang="pt-PT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indent="-265113" algn="just" defTabSz="542925">
              <a:lnSpc>
                <a:spcPct val="150000"/>
              </a:lnSpc>
            </a:pPr>
            <a:r>
              <a:rPr lang="pt-PT" sz="1600" b="1" dirty="0" smtClean="0">
                <a:latin typeface="Century Gothic" panose="020B0502020202020204" pitchFamily="34" charset="0"/>
              </a:rPr>
              <a:t>* Cânhamo – </a:t>
            </a:r>
            <a:r>
              <a:rPr lang="pt-PT" sz="1600" dirty="0" smtClean="0">
                <a:latin typeface="Century Gothic" panose="020B0502020202020204" pitchFamily="34" charset="0"/>
              </a:rPr>
              <a:t>fibra produzida por uma espécie de planta do género Cannabis. É usada na indústria têxtil.</a:t>
            </a:r>
            <a:endParaRPr lang="pt-PT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CaixaDeTexto 14">
            <a:hlinkClick r:id="rId3" action="ppaction://hlinksldjump" tooltip="cânhamo"/>
          </p:cNvPr>
          <p:cNvSpPr txBox="1"/>
          <p:nvPr/>
        </p:nvSpPr>
        <p:spPr>
          <a:xfrm>
            <a:off x="3779912" y="298766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u="sng" dirty="0">
                <a:solidFill>
                  <a:srgbClr val="870E87"/>
                </a:solidFill>
                <a:latin typeface="Century Gothic" panose="020B0502020202020204" pitchFamily="34" charset="0"/>
              </a:rPr>
              <a:t>c</a:t>
            </a:r>
            <a:r>
              <a:rPr lang="pt-PT" u="sng" dirty="0" smtClean="0">
                <a:solidFill>
                  <a:srgbClr val="870E87"/>
                </a:solidFill>
                <a:latin typeface="Century Gothic" panose="020B0502020202020204" pitchFamily="34" charset="0"/>
              </a:rPr>
              <a:t>ânhamo</a:t>
            </a:r>
            <a:r>
              <a:rPr lang="pt-PT" dirty="0" smtClean="0">
                <a:latin typeface="Century Gothic" panose="020B0502020202020204" pitchFamily="34" charset="0"/>
              </a:rPr>
              <a:t>*</a:t>
            </a:r>
            <a:endParaRPr lang="pt-PT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5620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405516" y="1480847"/>
            <a:ext cx="83306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tabLst>
                <a:tab pos="542925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O capote-e-capelo passava de geração em geração e era usado pela mulher, para além de outras ocasiões, quando ia à missa de madrugada ou até no seu casamento, sobretudo se estava grávida (o capote não deixava que esse facto se observasse). </a:t>
            </a:r>
            <a:endParaRPr lang="pt-PT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179512" y="863849"/>
            <a:ext cx="3563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i="1" dirty="0" smtClean="0">
                <a:solidFill>
                  <a:srgbClr val="953735"/>
                </a:solidFill>
                <a:latin typeface="Century Gothic" panose="020B0502020202020204" pitchFamily="34" charset="0"/>
              </a:rPr>
              <a:t>Curiosidade</a:t>
            </a:r>
            <a:endParaRPr lang="pt-PT" sz="2000" b="1" i="1" dirty="0">
              <a:solidFill>
                <a:srgbClr val="953735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779693"/>
            <a:ext cx="1553636" cy="253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0316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323528" y="306450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42925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 Fábrica de Cerâmica Vieira representa os trajes tradicionais da Lagoa nalgumas das suas peças. </a:t>
            </a:r>
          </a:p>
          <a:p>
            <a:pPr algn="just" defTabSz="542925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Eis algumas delas:</a:t>
            </a:r>
            <a:endParaRPr lang="pt-PT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546" y="2483941"/>
            <a:ext cx="2931329" cy="2897288"/>
          </a:xfrm>
          <a:prstGeom prst="rect">
            <a:avLst/>
          </a:prstGeom>
        </p:spPr>
      </p:pic>
      <p:sp>
        <p:nvSpPr>
          <p:cNvPr id="14" name="CaixaDeTexto 13"/>
          <p:cNvSpPr txBox="1"/>
          <p:nvPr/>
        </p:nvSpPr>
        <p:spPr>
          <a:xfrm>
            <a:off x="3606082" y="561972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Prato decorativo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08" y="2511932"/>
            <a:ext cx="1446047" cy="2089366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989169"/>
            <a:ext cx="1553636" cy="2536609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344943" y="4691365"/>
            <a:ext cx="2539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Tampa para garrafa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6578259" y="4691365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Figura decorativa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5906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73" y="1805327"/>
            <a:ext cx="4166787" cy="37101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138" y="1805327"/>
            <a:ext cx="4157549" cy="37101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CaixaDeTexto 10"/>
          <p:cNvSpPr txBox="1"/>
          <p:nvPr/>
        </p:nvSpPr>
        <p:spPr>
          <a:xfrm>
            <a:off x="355573" y="5606671"/>
            <a:ext cx="4085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Capote-e-capelo e lavrador abastado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4748061" y="5607586"/>
            <a:ext cx="4085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Capote-e-capelo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322791" y="188640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42925">
              <a:lnSpc>
                <a:spcPct val="20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As imagens seguintes estão expostas nas paredes da Fábrica de Cerâmica Vieira.</a:t>
            </a:r>
            <a:endParaRPr lang="pt-PT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2468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249" y="3272348"/>
            <a:ext cx="2425505" cy="2975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248" y="248082"/>
            <a:ext cx="2425505" cy="2686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272348"/>
            <a:ext cx="1667106" cy="3379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89" y="426432"/>
            <a:ext cx="2265749" cy="2659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Seta para a esquerda e para a direita 17"/>
          <p:cNvSpPr/>
          <p:nvPr/>
        </p:nvSpPr>
        <p:spPr>
          <a:xfrm>
            <a:off x="3012312" y="681861"/>
            <a:ext cx="2926162" cy="1690338"/>
          </a:xfrm>
          <a:prstGeom prst="leftRightArrow">
            <a:avLst/>
          </a:prstGeom>
          <a:solidFill>
            <a:schemeClr val="bg1"/>
          </a:solidFill>
          <a:ln>
            <a:solidFill>
              <a:srgbClr val="9537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Chapéu lavrador abastado</a:t>
            </a:r>
            <a:endParaRPr lang="pt-PT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Seta para a direita 18"/>
          <p:cNvSpPr/>
          <p:nvPr/>
        </p:nvSpPr>
        <p:spPr>
          <a:xfrm>
            <a:off x="4283968" y="4009836"/>
            <a:ext cx="1923922" cy="1584176"/>
          </a:xfrm>
          <a:prstGeom prst="rightArrow">
            <a:avLst/>
          </a:prstGeom>
          <a:solidFill>
            <a:schemeClr val="bg1"/>
          </a:solidFill>
          <a:ln>
            <a:solidFill>
              <a:srgbClr val="9537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Capelo</a:t>
            </a:r>
            <a:endParaRPr lang="pt-PT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Seta para a direita 19"/>
          <p:cNvSpPr/>
          <p:nvPr/>
        </p:nvSpPr>
        <p:spPr>
          <a:xfrm flipH="1">
            <a:off x="2360046" y="4009836"/>
            <a:ext cx="1923922" cy="1584176"/>
          </a:xfrm>
          <a:prstGeom prst="rightArrow">
            <a:avLst/>
          </a:prstGeom>
          <a:solidFill>
            <a:schemeClr val="bg1"/>
          </a:solidFill>
          <a:ln>
            <a:solidFill>
              <a:srgbClr val="9537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Gorro de lã</a:t>
            </a:r>
            <a:endParaRPr lang="pt-PT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355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97407"/>
            <a:ext cx="1887757" cy="5638984"/>
          </a:xfrm>
          <a:prstGeom prst="rect">
            <a:avLst/>
          </a:prstGeom>
        </p:spPr>
      </p:pic>
      <p:sp>
        <p:nvSpPr>
          <p:cNvPr id="13" name="CaixaDeTexto 12"/>
          <p:cNvSpPr txBox="1"/>
          <p:nvPr/>
        </p:nvSpPr>
        <p:spPr>
          <a:xfrm>
            <a:off x="355065" y="5802989"/>
            <a:ext cx="8424936" cy="86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b="1" i="1" dirty="0" smtClean="0">
                <a:latin typeface="Century Gothic" panose="020B0502020202020204" pitchFamily="34" charset="0"/>
              </a:rPr>
              <a:t>Representação do traje capote-e-capelo, </a:t>
            </a:r>
            <a:r>
              <a:rPr lang="pt-PT" b="1" i="1" dirty="0">
                <a:latin typeface="Century Gothic" panose="020B0502020202020204" pitchFamily="34" charset="0"/>
              </a:rPr>
              <a:t>em tamanho </a:t>
            </a:r>
            <a:r>
              <a:rPr lang="pt-PT" b="1" i="1" dirty="0" smtClean="0">
                <a:latin typeface="Century Gothic" panose="020B0502020202020204" pitchFamily="34" charset="0"/>
              </a:rPr>
              <a:t>real, em exposição no museu existente nesta unidade fabril.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5767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314147" y="2422002"/>
            <a:ext cx="8784975" cy="1126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40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Aplica conhecimentos</a:t>
            </a:r>
          </a:p>
        </p:txBody>
      </p:sp>
      <p:sp>
        <p:nvSpPr>
          <p:cNvPr id="12" name="Fluxograma: Processo 11"/>
          <p:cNvSpPr/>
          <p:nvPr/>
        </p:nvSpPr>
        <p:spPr>
          <a:xfrm rot="10800000">
            <a:off x="116817" y="95213"/>
            <a:ext cx="8964488" cy="6705367"/>
          </a:xfrm>
          <a:prstGeom prst="flowChartProcess">
            <a:avLst/>
          </a:prstGeom>
          <a:solidFill>
            <a:srgbClr val="95373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16166691"/>
      </p:ext>
    </p:extLst>
  </p:cSld>
  <p:clrMapOvr>
    <a:masterClrMapping/>
  </p:clrMapOvr>
  <p:transition spd="slow" advClick="0" advTm="6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 23"/>
          <p:cNvSpPr/>
          <p:nvPr/>
        </p:nvSpPr>
        <p:spPr>
          <a:xfrm>
            <a:off x="346383" y="5181761"/>
            <a:ext cx="854321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265113" algn="just" defTabSz="534988">
              <a:lnSpc>
                <a:spcPct val="150000"/>
              </a:lnSpc>
              <a:tabLst>
                <a:tab pos="180975" algn="l"/>
                <a:tab pos="446088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R: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</a:t>
            </a:r>
            <a:endParaRPr lang="pt-PT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Retângulo 20"/>
          <p:cNvSpPr/>
          <p:nvPr/>
        </p:nvSpPr>
        <p:spPr>
          <a:xfrm>
            <a:off x="637301" y="5191211"/>
            <a:ext cx="85432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265113" algn="just" defTabSz="534988">
              <a:lnSpc>
                <a:spcPct val="150000"/>
              </a:lnSpc>
              <a:tabLst>
                <a:tab pos="180975" algn="l"/>
                <a:tab pos="446088" algn="l"/>
              </a:tabLst>
            </a:pPr>
            <a:r>
              <a:rPr lang="pt-PT" sz="1600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Atualmente tem 35 elementos.</a:t>
            </a:r>
            <a:endParaRPr lang="pt-PT" sz="1600" dirty="0">
              <a:solidFill>
                <a:srgbClr val="953735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Retângulo 21"/>
          <p:cNvSpPr/>
          <p:nvPr/>
        </p:nvSpPr>
        <p:spPr>
          <a:xfrm>
            <a:off x="280778" y="3443469"/>
            <a:ext cx="854321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265113" algn="just" defTabSz="534988">
              <a:lnSpc>
                <a:spcPct val="150000"/>
              </a:lnSpc>
              <a:tabLst>
                <a:tab pos="180975" algn="l"/>
                <a:tab pos="446088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R: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</a:t>
            </a:r>
            <a:endParaRPr lang="pt-PT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Retângulo 19"/>
          <p:cNvSpPr/>
          <p:nvPr/>
        </p:nvSpPr>
        <p:spPr>
          <a:xfrm>
            <a:off x="539552" y="3451479"/>
            <a:ext cx="85432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265113" algn="just" defTabSz="534988">
              <a:lnSpc>
                <a:spcPct val="150000"/>
              </a:lnSpc>
              <a:tabLst>
                <a:tab pos="180975" algn="l"/>
                <a:tab pos="446088" algn="l"/>
              </a:tabLst>
            </a:pPr>
            <a:r>
              <a:rPr lang="pt-PT" sz="1600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Foi fundado em 1979.</a:t>
            </a:r>
            <a:endParaRPr lang="pt-PT" sz="1600" dirty="0">
              <a:solidFill>
                <a:srgbClr val="953735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346383" y="536318"/>
            <a:ext cx="8618105" cy="369332"/>
          </a:xfrm>
          <a:prstGeom prst="rect">
            <a:avLst/>
          </a:prstGeom>
          <a:solidFill>
            <a:schemeClr val="bg1">
              <a:alpha val="59000"/>
            </a:schemeClr>
          </a:solidFill>
        </p:spPr>
        <p:txBody>
          <a:bodyPr wrap="square">
            <a:spAutoFit/>
          </a:bodyPr>
          <a:lstStyle/>
          <a:p>
            <a:pPr algn="just" defTabSz="542925"/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Responde às questões seguintes.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187800" y="1230452"/>
            <a:ext cx="854321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265113" algn="just" defTabSz="534988">
              <a:lnSpc>
                <a:spcPct val="150000"/>
              </a:lnSpc>
              <a:tabLst>
                <a:tab pos="180975" algn="l"/>
                <a:tab pos="446088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Diz o nome do grupo folclórico existente na freguesia do Rosário. </a:t>
            </a:r>
            <a:endParaRPr lang="pt-PT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236605" y="1803408"/>
            <a:ext cx="854321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265113" algn="just" defTabSz="534988">
              <a:lnSpc>
                <a:spcPct val="150000"/>
              </a:lnSpc>
              <a:tabLst>
                <a:tab pos="180975" algn="l"/>
                <a:tab pos="446088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R: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</a:t>
            </a:r>
            <a:endParaRPr lang="pt-PT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346384" y="4652546"/>
            <a:ext cx="854321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265113" algn="just" defTabSz="534988">
              <a:lnSpc>
                <a:spcPct val="150000"/>
              </a:lnSpc>
              <a:tabLst>
                <a:tab pos="180975" algn="l"/>
                <a:tab pos="446088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uantos elementos tem o grupo atualmente?</a:t>
            </a:r>
            <a:endParaRPr lang="pt-PT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Retângulo 17"/>
          <p:cNvSpPr/>
          <p:nvPr/>
        </p:nvSpPr>
        <p:spPr>
          <a:xfrm>
            <a:off x="268242" y="2906700"/>
            <a:ext cx="854321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265113" algn="just" defTabSz="534988">
              <a:lnSpc>
                <a:spcPct val="150000"/>
              </a:lnSpc>
              <a:tabLst>
                <a:tab pos="180975" algn="l"/>
                <a:tab pos="446088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Qual o ano da sua fundação?</a:t>
            </a:r>
            <a:endParaRPr lang="pt-PT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Retângulo 18"/>
          <p:cNvSpPr/>
          <p:nvPr/>
        </p:nvSpPr>
        <p:spPr>
          <a:xfrm>
            <a:off x="467544" y="1812502"/>
            <a:ext cx="8543211" cy="414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265113" algn="just" defTabSz="534988">
              <a:lnSpc>
                <a:spcPct val="150000"/>
              </a:lnSpc>
              <a:tabLst>
                <a:tab pos="180975" algn="l"/>
                <a:tab pos="446088" algn="l"/>
              </a:tabLst>
            </a:pPr>
            <a:r>
              <a:rPr lang="pt-PT" sz="1600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O grupo folclórico chama-se Grujola. </a:t>
            </a:r>
            <a:endParaRPr lang="pt-PT" sz="1600" dirty="0">
              <a:solidFill>
                <a:srgbClr val="953735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5305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3" name="Retângulo 2"/>
          <p:cNvSpPr/>
          <p:nvPr/>
        </p:nvSpPr>
        <p:spPr>
          <a:xfrm>
            <a:off x="933788" y="1583033"/>
            <a:ext cx="74339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25475">
              <a:lnSpc>
                <a:spcPct val="200000"/>
              </a:lnSpc>
            </a:pPr>
            <a:r>
              <a:rPr lang="pt-PT" sz="20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Este evento está relacionado com o ciclo das primeiras colheitas e da nova esperança para o Homem, celebrando a sua prosperidade.</a:t>
            </a:r>
          </a:p>
          <a:p>
            <a:pPr algn="just" defTabSz="625475">
              <a:lnSpc>
                <a:spcPct val="200000"/>
              </a:lnSpc>
            </a:pPr>
            <a:endParaRPr lang="pt-PT" sz="20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25475">
              <a:lnSpc>
                <a:spcPct val="200000"/>
              </a:lnSpc>
            </a:pPr>
            <a:r>
              <a:rPr lang="pt-PT" sz="20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São diferentes de </a:t>
            </a:r>
            <a:r>
              <a:rPr lang="pt-PT" sz="20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ilha para ilha e </a:t>
            </a:r>
            <a:r>
              <a:rPr lang="pt-PT" sz="20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freguesia para freguesia.</a:t>
            </a:r>
            <a:endParaRPr lang="pt-PT" sz="20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1139455" y="212688"/>
            <a:ext cx="702258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4000" b="1" dirty="0" smtClean="0">
                <a:solidFill>
                  <a:srgbClr val="953735"/>
                </a:solidFill>
                <a:latin typeface="Curlz MT" panose="04040404050702020202" pitchFamily="82" charset="0"/>
              </a:rPr>
              <a:t>Festas/Sopas do Espírito Santo</a:t>
            </a:r>
            <a:endParaRPr lang="pt-PT" sz="4000" b="1" dirty="0">
              <a:solidFill>
                <a:srgbClr val="953735"/>
              </a:solidFill>
              <a:latin typeface="Curlz MT" panose="04040404050702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0172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Retângulo 6"/>
          <p:cNvSpPr/>
          <p:nvPr/>
        </p:nvSpPr>
        <p:spPr>
          <a:xfrm>
            <a:off x="144317" y="691162"/>
            <a:ext cx="8543211" cy="454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265113" algn="just" defTabSz="534988">
              <a:lnSpc>
                <a:spcPct val="150000"/>
              </a:lnSpc>
              <a:tabLst>
                <a:tab pos="180975" algn="l"/>
                <a:tab pos="446088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Observa com atenção a peça de cerâmica apresentada abaixo. 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275906" y="5053155"/>
            <a:ext cx="8543211" cy="454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265113" algn="just" defTabSz="534988">
              <a:lnSpc>
                <a:spcPct val="150000"/>
              </a:lnSpc>
              <a:tabLst>
                <a:tab pos="180975" algn="l"/>
                <a:tab pos="446088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4.1.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Identifica o traje representado nesta peça.</a:t>
            </a:r>
            <a:endParaRPr lang="pt-PT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281774" y="5704964"/>
            <a:ext cx="854321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265113" algn="just" defTabSz="534988">
              <a:lnSpc>
                <a:spcPct val="150000"/>
              </a:lnSpc>
              <a:tabLst>
                <a:tab pos="180975" algn="l"/>
                <a:tab pos="446088" algn="l"/>
              </a:tabLst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R: 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</a:t>
            </a:r>
            <a:endParaRPr lang="pt-PT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707560" y="5726482"/>
            <a:ext cx="8543211" cy="414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265113" algn="just" defTabSz="534988">
              <a:lnSpc>
                <a:spcPct val="150000"/>
              </a:lnSpc>
              <a:tabLst>
                <a:tab pos="180975" algn="l"/>
                <a:tab pos="446088" algn="l"/>
              </a:tabLst>
            </a:pPr>
            <a:r>
              <a:rPr lang="pt-PT" sz="1600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Está representado o capote-e-capelo.</a:t>
            </a:r>
            <a:endParaRPr lang="pt-PT" sz="1600" dirty="0">
              <a:solidFill>
                <a:srgbClr val="953735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475322"/>
            <a:ext cx="3508784" cy="3339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739231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5" y="807971"/>
            <a:ext cx="8852778" cy="5927256"/>
          </a:xfrm>
          <a:prstGeom prst="rect">
            <a:avLst/>
          </a:prstGeom>
          <a:ln>
            <a:noFill/>
          </a:ln>
        </p:spPr>
      </p:pic>
      <p:sp>
        <p:nvSpPr>
          <p:cNvPr id="11" name="Retângulo 10"/>
          <p:cNvSpPr/>
          <p:nvPr/>
        </p:nvSpPr>
        <p:spPr>
          <a:xfrm>
            <a:off x="151700" y="161640"/>
            <a:ext cx="8852778" cy="646331"/>
          </a:xfrm>
          <a:prstGeom prst="rect">
            <a:avLst/>
          </a:prstGeom>
          <a:solidFill>
            <a:schemeClr val="bg1">
              <a:alpha val="59000"/>
            </a:schemeClr>
          </a:solidFill>
        </p:spPr>
        <p:txBody>
          <a:bodyPr wrap="square">
            <a:spAutoFit/>
          </a:bodyPr>
          <a:lstStyle/>
          <a:p>
            <a:pPr algn="just" defTabSz="542925"/>
            <a:r>
              <a:rPr lang="pt-PT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Identifica, pelo traje, qual a condição socioeconómica dos diversos elementos do grupo Grujola. </a:t>
            </a:r>
            <a:endParaRPr lang="pt-PT" b="1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CaixaDeTexto 16"/>
          <p:cNvSpPr txBox="1">
            <a:spLocks noChangeArrowheads="1"/>
          </p:cNvSpPr>
          <p:nvPr/>
        </p:nvSpPr>
        <p:spPr bwMode="auto">
          <a:xfrm>
            <a:off x="557136" y="2775445"/>
            <a:ext cx="1053885" cy="523220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1400" b="1" dirty="0" smtClean="0"/>
              <a:t>Mulher Pobre</a:t>
            </a:r>
            <a:endParaRPr lang="pt-PT" sz="1400" b="1" dirty="0"/>
          </a:p>
        </p:txBody>
      </p:sp>
      <p:sp>
        <p:nvSpPr>
          <p:cNvPr id="18" name="CaixaDeTexto 17"/>
          <p:cNvSpPr txBox="1">
            <a:spLocks noChangeArrowheads="1"/>
          </p:cNvSpPr>
          <p:nvPr/>
        </p:nvSpPr>
        <p:spPr bwMode="auto">
          <a:xfrm>
            <a:off x="6303996" y="2039457"/>
            <a:ext cx="1104600" cy="523220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1400" b="1" dirty="0" smtClean="0"/>
              <a:t>Mulher remediada</a:t>
            </a:r>
            <a:endParaRPr lang="pt-PT" sz="1400" b="1" dirty="0"/>
          </a:p>
        </p:txBody>
      </p:sp>
      <p:sp>
        <p:nvSpPr>
          <p:cNvPr id="13" name="Line 29"/>
          <p:cNvSpPr>
            <a:spLocks noChangeShapeType="1"/>
          </p:cNvSpPr>
          <p:nvPr/>
        </p:nvSpPr>
        <p:spPr bwMode="auto">
          <a:xfrm flipH="1">
            <a:off x="6337738" y="2564904"/>
            <a:ext cx="303722" cy="373592"/>
          </a:xfrm>
          <a:prstGeom prst="line">
            <a:avLst/>
          </a:prstGeom>
          <a:noFill/>
          <a:ln w="19050">
            <a:solidFill>
              <a:srgbClr val="0070C0"/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pt-PT"/>
          </a:p>
        </p:txBody>
      </p:sp>
      <p:grpSp>
        <p:nvGrpSpPr>
          <p:cNvPr id="14" name="Grupo 44"/>
          <p:cNvGrpSpPr>
            <a:grpSpLocks/>
          </p:cNvGrpSpPr>
          <p:nvPr/>
        </p:nvGrpSpPr>
        <p:grpSpPr bwMode="auto">
          <a:xfrm>
            <a:off x="6574979" y="2320924"/>
            <a:ext cx="300038" cy="300037"/>
            <a:chOff x="449705" y="2668249"/>
            <a:chExt cx="299803" cy="299803"/>
          </a:xfrm>
          <a:solidFill>
            <a:srgbClr val="953735"/>
          </a:solidFill>
        </p:grpSpPr>
        <p:sp>
          <p:nvSpPr>
            <p:cNvPr id="15" name="Oval 22"/>
            <p:cNvSpPr/>
            <p:nvPr/>
          </p:nvSpPr>
          <p:spPr>
            <a:xfrm>
              <a:off x="449705" y="2668249"/>
              <a:ext cx="299803" cy="29980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6" name="CaixaDeTexto 41"/>
            <p:cNvSpPr txBox="1">
              <a:spLocks noChangeArrowheads="1"/>
            </p:cNvSpPr>
            <p:nvPr/>
          </p:nvSpPr>
          <p:spPr bwMode="auto">
            <a:xfrm>
              <a:off x="507059" y="2672701"/>
              <a:ext cx="19747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pt-PT" b="1" dirty="0" smtClean="0">
                  <a:solidFill>
                    <a:schemeClr val="bg1"/>
                  </a:solidFill>
                  <a:latin typeface="Arial Rounded MT Bold" pitchFamily="34" charset="0"/>
                </a:rPr>
                <a:t>?</a:t>
              </a:r>
              <a:endParaRPr lang="pt-PT" b="1" dirty="0">
                <a:solidFill>
                  <a:schemeClr val="bg1"/>
                </a:solidFill>
                <a:latin typeface="Arial Rounded MT Bold" pitchFamily="34" charset="0"/>
              </a:endParaRPr>
            </a:p>
          </p:txBody>
        </p:sp>
      </p:grpSp>
      <p:sp>
        <p:nvSpPr>
          <p:cNvPr id="19" name="CaixaDeTexto 18"/>
          <p:cNvSpPr txBox="1">
            <a:spLocks noChangeArrowheads="1"/>
          </p:cNvSpPr>
          <p:nvPr/>
        </p:nvSpPr>
        <p:spPr bwMode="auto">
          <a:xfrm>
            <a:off x="5338142" y="1883826"/>
            <a:ext cx="822653" cy="523220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1400" b="1" dirty="0" smtClean="0"/>
              <a:t>Mulher rica</a:t>
            </a:r>
            <a:endParaRPr lang="pt-PT" sz="1400" b="1" dirty="0"/>
          </a:p>
        </p:txBody>
      </p:sp>
      <p:sp>
        <p:nvSpPr>
          <p:cNvPr id="20" name="CaixaDeTexto 19"/>
          <p:cNvSpPr txBox="1">
            <a:spLocks noChangeArrowheads="1"/>
          </p:cNvSpPr>
          <p:nvPr/>
        </p:nvSpPr>
        <p:spPr bwMode="auto">
          <a:xfrm>
            <a:off x="2998004" y="2761663"/>
            <a:ext cx="1053885" cy="523220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1400" b="1" dirty="0" smtClean="0"/>
              <a:t>Lavrador abastado</a:t>
            </a:r>
            <a:endParaRPr lang="pt-PT" sz="1400" b="1" dirty="0"/>
          </a:p>
        </p:txBody>
      </p:sp>
      <p:sp>
        <p:nvSpPr>
          <p:cNvPr id="21" name="CaixaDeTexto 20"/>
          <p:cNvSpPr txBox="1">
            <a:spLocks noChangeArrowheads="1"/>
          </p:cNvSpPr>
          <p:nvPr/>
        </p:nvSpPr>
        <p:spPr bwMode="auto">
          <a:xfrm>
            <a:off x="3782458" y="1871703"/>
            <a:ext cx="1053885" cy="523220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1400" b="1" dirty="0" smtClean="0"/>
              <a:t>Homem pobre</a:t>
            </a:r>
            <a:endParaRPr lang="pt-PT" sz="1400" b="1" dirty="0"/>
          </a:p>
        </p:txBody>
      </p:sp>
      <p:sp>
        <p:nvSpPr>
          <p:cNvPr id="22" name="Line 29"/>
          <p:cNvSpPr>
            <a:spLocks noChangeShapeType="1"/>
          </p:cNvSpPr>
          <p:nvPr/>
        </p:nvSpPr>
        <p:spPr bwMode="auto">
          <a:xfrm>
            <a:off x="1108318" y="3295796"/>
            <a:ext cx="122867" cy="526230"/>
          </a:xfrm>
          <a:prstGeom prst="line">
            <a:avLst/>
          </a:prstGeom>
          <a:noFill/>
          <a:ln w="19050">
            <a:solidFill>
              <a:srgbClr val="0070C0"/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pt-PT"/>
          </a:p>
        </p:txBody>
      </p:sp>
      <p:grpSp>
        <p:nvGrpSpPr>
          <p:cNvPr id="23" name="Grupo 44"/>
          <p:cNvGrpSpPr>
            <a:grpSpLocks/>
          </p:cNvGrpSpPr>
          <p:nvPr/>
        </p:nvGrpSpPr>
        <p:grpSpPr bwMode="auto">
          <a:xfrm>
            <a:off x="981816" y="3117967"/>
            <a:ext cx="300038" cy="300037"/>
            <a:chOff x="449705" y="2668249"/>
            <a:chExt cx="299803" cy="299803"/>
          </a:xfrm>
          <a:solidFill>
            <a:srgbClr val="0070C0"/>
          </a:solidFill>
        </p:grpSpPr>
        <p:sp>
          <p:nvSpPr>
            <p:cNvPr id="24" name="Oval 16"/>
            <p:cNvSpPr/>
            <p:nvPr/>
          </p:nvSpPr>
          <p:spPr>
            <a:xfrm>
              <a:off x="449705" y="2668249"/>
              <a:ext cx="299803" cy="2998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25" name="CaixaDeTexto 41"/>
            <p:cNvSpPr txBox="1">
              <a:spLocks noChangeArrowheads="1"/>
            </p:cNvSpPr>
            <p:nvPr/>
          </p:nvSpPr>
          <p:spPr bwMode="auto">
            <a:xfrm>
              <a:off x="474069" y="2671540"/>
              <a:ext cx="19747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pt-PT" b="1" dirty="0" smtClean="0">
                  <a:solidFill>
                    <a:schemeClr val="bg1"/>
                  </a:solidFill>
                  <a:latin typeface="Arial Rounded MT Bold" pitchFamily="34" charset="0"/>
                </a:rPr>
                <a:t>?</a:t>
              </a:r>
              <a:endParaRPr lang="pt-PT" b="1" dirty="0">
                <a:solidFill>
                  <a:schemeClr val="bg1"/>
                </a:solidFill>
                <a:latin typeface="Arial Rounded MT Bold" pitchFamily="34" charset="0"/>
              </a:endParaRPr>
            </a:p>
          </p:txBody>
        </p:sp>
      </p:grpSp>
      <p:sp>
        <p:nvSpPr>
          <p:cNvPr id="26" name="Line 29"/>
          <p:cNvSpPr>
            <a:spLocks noChangeShapeType="1"/>
          </p:cNvSpPr>
          <p:nvPr/>
        </p:nvSpPr>
        <p:spPr bwMode="auto">
          <a:xfrm>
            <a:off x="4284257" y="2388028"/>
            <a:ext cx="45719" cy="379708"/>
          </a:xfrm>
          <a:prstGeom prst="line">
            <a:avLst/>
          </a:prstGeom>
          <a:noFill/>
          <a:ln w="19050">
            <a:solidFill>
              <a:srgbClr val="0070C0"/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pt-PT"/>
          </a:p>
        </p:txBody>
      </p:sp>
      <p:grpSp>
        <p:nvGrpSpPr>
          <p:cNvPr id="27" name="Grupo 44"/>
          <p:cNvGrpSpPr>
            <a:grpSpLocks/>
          </p:cNvGrpSpPr>
          <p:nvPr/>
        </p:nvGrpSpPr>
        <p:grpSpPr bwMode="auto">
          <a:xfrm>
            <a:off x="4113186" y="2120851"/>
            <a:ext cx="300038" cy="300037"/>
            <a:chOff x="449705" y="2668249"/>
            <a:chExt cx="299803" cy="299803"/>
          </a:xfrm>
          <a:solidFill>
            <a:srgbClr val="0070C0"/>
          </a:solidFill>
        </p:grpSpPr>
        <p:sp>
          <p:nvSpPr>
            <p:cNvPr id="28" name="Oval 32"/>
            <p:cNvSpPr/>
            <p:nvPr/>
          </p:nvSpPr>
          <p:spPr>
            <a:xfrm>
              <a:off x="449705" y="2668249"/>
              <a:ext cx="299803" cy="2998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29" name="CaixaDeTexto 41"/>
            <p:cNvSpPr txBox="1">
              <a:spLocks noChangeArrowheads="1"/>
            </p:cNvSpPr>
            <p:nvPr/>
          </p:nvSpPr>
          <p:spPr bwMode="auto">
            <a:xfrm>
              <a:off x="507059" y="2672701"/>
              <a:ext cx="19747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pt-PT" b="1" dirty="0" smtClean="0">
                  <a:solidFill>
                    <a:schemeClr val="bg1"/>
                  </a:solidFill>
                  <a:latin typeface="Arial Rounded MT Bold" pitchFamily="34" charset="0"/>
                </a:rPr>
                <a:t>?</a:t>
              </a:r>
              <a:endParaRPr lang="pt-PT" b="1" dirty="0">
                <a:solidFill>
                  <a:schemeClr val="bg1"/>
                </a:solidFill>
                <a:latin typeface="Arial Rounded MT Bold" pitchFamily="34" charset="0"/>
              </a:endParaRPr>
            </a:p>
          </p:txBody>
        </p:sp>
      </p:grp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3592035" y="3288900"/>
            <a:ext cx="578550" cy="615313"/>
          </a:xfrm>
          <a:prstGeom prst="line">
            <a:avLst/>
          </a:prstGeom>
          <a:noFill/>
          <a:ln w="19050">
            <a:solidFill>
              <a:srgbClr val="0070C0"/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pt-PT"/>
          </a:p>
        </p:txBody>
      </p:sp>
      <p:grpSp>
        <p:nvGrpSpPr>
          <p:cNvPr id="31" name="Grupo 44"/>
          <p:cNvGrpSpPr>
            <a:grpSpLocks/>
          </p:cNvGrpSpPr>
          <p:nvPr/>
        </p:nvGrpSpPr>
        <p:grpSpPr bwMode="auto">
          <a:xfrm>
            <a:off x="3524946" y="3091684"/>
            <a:ext cx="300038" cy="300037"/>
            <a:chOff x="449705" y="2668249"/>
            <a:chExt cx="299803" cy="299803"/>
          </a:xfrm>
          <a:solidFill>
            <a:srgbClr val="0070C0"/>
          </a:solidFill>
        </p:grpSpPr>
        <p:sp>
          <p:nvSpPr>
            <p:cNvPr id="32" name="Oval 32"/>
            <p:cNvSpPr/>
            <p:nvPr/>
          </p:nvSpPr>
          <p:spPr>
            <a:xfrm>
              <a:off x="449705" y="2668249"/>
              <a:ext cx="299803" cy="2998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33" name="CaixaDeTexto 41"/>
            <p:cNvSpPr txBox="1">
              <a:spLocks noChangeArrowheads="1"/>
            </p:cNvSpPr>
            <p:nvPr/>
          </p:nvSpPr>
          <p:spPr bwMode="auto">
            <a:xfrm>
              <a:off x="507059" y="2672701"/>
              <a:ext cx="19747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pt-PT" b="1" dirty="0" smtClean="0">
                  <a:solidFill>
                    <a:schemeClr val="bg1"/>
                  </a:solidFill>
                  <a:latin typeface="Arial Rounded MT Bold" pitchFamily="34" charset="0"/>
                </a:rPr>
                <a:t>?</a:t>
              </a:r>
              <a:endParaRPr lang="pt-PT" b="1" dirty="0">
                <a:solidFill>
                  <a:schemeClr val="bg1"/>
                </a:solidFill>
                <a:latin typeface="Arial Rounded MT Bold" pitchFamily="34" charset="0"/>
              </a:endParaRPr>
            </a:p>
          </p:txBody>
        </p:sp>
      </p:grpSp>
      <p:sp>
        <p:nvSpPr>
          <p:cNvPr id="34" name="Line 29"/>
          <p:cNvSpPr>
            <a:spLocks noChangeShapeType="1"/>
          </p:cNvSpPr>
          <p:nvPr/>
        </p:nvSpPr>
        <p:spPr bwMode="auto">
          <a:xfrm>
            <a:off x="5803705" y="2407045"/>
            <a:ext cx="30784" cy="401455"/>
          </a:xfrm>
          <a:prstGeom prst="line">
            <a:avLst/>
          </a:prstGeom>
          <a:noFill/>
          <a:ln w="19050">
            <a:solidFill>
              <a:srgbClr val="0070C0"/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pt-PT"/>
          </a:p>
        </p:txBody>
      </p:sp>
      <p:grpSp>
        <p:nvGrpSpPr>
          <p:cNvPr id="35" name="Grupo 44"/>
          <p:cNvGrpSpPr>
            <a:grpSpLocks/>
          </p:cNvGrpSpPr>
          <p:nvPr/>
        </p:nvGrpSpPr>
        <p:grpSpPr bwMode="auto">
          <a:xfrm>
            <a:off x="5669078" y="2199435"/>
            <a:ext cx="300038" cy="300037"/>
            <a:chOff x="449705" y="2668249"/>
            <a:chExt cx="299803" cy="299803"/>
          </a:xfrm>
          <a:solidFill>
            <a:srgbClr val="0070C0"/>
          </a:solidFill>
        </p:grpSpPr>
        <p:sp>
          <p:nvSpPr>
            <p:cNvPr id="36" name="Oval 16"/>
            <p:cNvSpPr/>
            <p:nvPr/>
          </p:nvSpPr>
          <p:spPr>
            <a:xfrm>
              <a:off x="449705" y="2668249"/>
              <a:ext cx="299803" cy="2998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37" name="CaixaDeTexto 41"/>
            <p:cNvSpPr txBox="1">
              <a:spLocks noChangeArrowheads="1"/>
            </p:cNvSpPr>
            <p:nvPr/>
          </p:nvSpPr>
          <p:spPr bwMode="auto">
            <a:xfrm>
              <a:off x="507059" y="2672705"/>
              <a:ext cx="19747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pt-PT" b="1" dirty="0" smtClean="0">
                  <a:solidFill>
                    <a:schemeClr val="bg1"/>
                  </a:solidFill>
                  <a:latin typeface="Arial Rounded MT Bold" pitchFamily="34" charset="0"/>
                </a:rPr>
                <a:t>?</a:t>
              </a:r>
              <a:endParaRPr lang="pt-PT" b="1" dirty="0">
                <a:solidFill>
                  <a:schemeClr val="bg1"/>
                </a:solidFill>
                <a:latin typeface="Arial Rounded MT Bold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98753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1" grpId="0" animBg="1"/>
      <p:bldP spid="22" grpId="0" animBg="1"/>
      <p:bldP spid="3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o 14"/>
          <p:cNvGrpSpPr/>
          <p:nvPr/>
        </p:nvGrpSpPr>
        <p:grpSpPr>
          <a:xfrm>
            <a:off x="220241" y="229369"/>
            <a:ext cx="8744247" cy="6485447"/>
            <a:chOff x="220241" y="229369"/>
            <a:chExt cx="8744247" cy="6485447"/>
          </a:xfrm>
        </p:grpSpPr>
        <p:pic>
          <p:nvPicPr>
            <p:cNvPr id="13" name="Imagem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5856" y="1412776"/>
              <a:ext cx="5544616" cy="5302040"/>
            </a:xfrm>
            <a:prstGeom prst="rect">
              <a:avLst/>
            </a:prstGeom>
          </p:spPr>
        </p:pic>
        <p:pic>
          <p:nvPicPr>
            <p:cNvPr id="3" name="Imagem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241" y="229369"/>
              <a:ext cx="2695575" cy="2695575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14" name="Retângulo arredondado 13"/>
            <p:cNvSpPr/>
            <p:nvPr/>
          </p:nvSpPr>
          <p:spPr>
            <a:xfrm>
              <a:off x="3635896" y="404664"/>
              <a:ext cx="5328592" cy="1100612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5400" dirty="0" smtClean="0">
                  <a:solidFill>
                    <a:srgbClr val="953735"/>
                  </a:solidFill>
                  <a:latin typeface="Matura MT Script Capitals" panose="03020802060602070202" pitchFamily="66" charset="0"/>
                </a:rPr>
                <a:t>Artesanato</a:t>
              </a:r>
              <a:endParaRPr lang="pt-PT" sz="5400" dirty="0">
                <a:solidFill>
                  <a:srgbClr val="953735"/>
                </a:solidFill>
                <a:latin typeface="Matura MT Script Capitals" panose="03020802060602070202" pitchFamily="66" charset="0"/>
              </a:endParaRPr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2" name="Fluxograma: Processo 1"/>
          <p:cNvSpPr/>
          <p:nvPr/>
        </p:nvSpPr>
        <p:spPr>
          <a:xfrm rot="10800000">
            <a:off x="107505" y="116632"/>
            <a:ext cx="8964488" cy="6705367"/>
          </a:xfrm>
          <a:prstGeom prst="flowChartProcess">
            <a:avLst/>
          </a:prstGeom>
          <a:solidFill>
            <a:srgbClr val="95373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56126508"/>
      </p:ext>
    </p:extLst>
  </p:cSld>
  <p:clrMapOvr>
    <a:masterClrMapping/>
  </p:clrMapOvr>
  <p:transition spd="slow" advClick="0" advTm="6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2" name="Retângulo 1"/>
          <p:cNvSpPr/>
          <p:nvPr/>
        </p:nvSpPr>
        <p:spPr>
          <a:xfrm>
            <a:off x="395536" y="404664"/>
            <a:ext cx="8352928" cy="1241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34988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 cidade da Lagoa é rica em artesãos que se dedicam a diversos tipos de artesanato.</a:t>
            </a:r>
            <a:endParaRPr lang="pt-PT" dirty="0">
              <a:latin typeface="Century Gothic" panose="020B050202020202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97" y="1957612"/>
            <a:ext cx="8673006" cy="29142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CaixaDeTexto 11"/>
          <p:cNvSpPr txBox="1"/>
          <p:nvPr/>
        </p:nvSpPr>
        <p:spPr>
          <a:xfrm>
            <a:off x="394370" y="5334415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Um olhar sobre a freguesia do Rosário com a doca de Ponta Delgada ao longe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641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Retângulo 6"/>
          <p:cNvSpPr/>
          <p:nvPr/>
        </p:nvSpPr>
        <p:spPr>
          <a:xfrm>
            <a:off x="389387" y="124249"/>
            <a:ext cx="8362893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Tipos de artesanato 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971600" y="785199"/>
            <a:ext cx="398240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534988">
              <a:lnSpc>
                <a:spcPct val="200000"/>
              </a:lnSpc>
              <a:buClr>
                <a:srgbClr val="953735"/>
              </a:buClr>
              <a:buFont typeface="Arial" panose="020B0604020202020204" pitchFamily="34" charset="0"/>
              <a:buChar char="•"/>
            </a:pPr>
            <a:r>
              <a:rPr lang="pt-PT" dirty="0" smtClean="0">
                <a:latin typeface="Century Gothic" panose="020B0502020202020204" pitchFamily="34" charset="0"/>
              </a:rPr>
              <a:t>Flores de escamas </a:t>
            </a:r>
            <a:r>
              <a:rPr lang="pt-PT" dirty="0">
                <a:latin typeface="Century Gothic" panose="020B0502020202020204" pitchFamily="34" charset="0"/>
              </a:rPr>
              <a:t>de </a:t>
            </a:r>
            <a:r>
              <a:rPr lang="pt-PT" dirty="0" smtClean="0">
                <a:latin typeface="Century Gothic" panose="020B0502020202020204" pitchFamily="34" charset="0"/>
              </a:rPr>
              <a:t>peixe</a:t>
            </a:r>
          </a:p>
          <a:p>
            <a:pPr marL="285750" indent="-285750" algn="just" defTabSz="534988">
              <a:lnSpc>
                <a:spcPct val="200000"/>
              </a:lnSpc>
              <a:buClr>
                <a:srgbClr val="953735"/>
              </a:buClr>
              <a:buFont typeface="Arial" panose="020B0604020202020204" pitchFamily="34" charset="0"/>
              <a:buChar char="•"/>
            </a:pPr>
            <a:r>
              <a:rPr lang="pt-PT" dirty="0" smtClean="0">
                <a:latin typeface="Century Gothic" panose="020B0502020202020204" pitchFamily="34" charset="0"/>
              </a:rPr>
              <a:t>Bonecos de folha de milho</a:t>
            </a:r>
          </a:p>
          <a:p>
            <a:pPr marL="285750" indent="-285750" algn="just" defTabSz="534988">
              <a:lnSpc>
                <a:spcPct val="200000"/>
              </a:lnSpc>
              <a:buClr>
                <a:srgbClr val="953735"/>
              </a:buClr>
              <a:buFont typeface="Arial" panose="020B0604020202020204" pitchFamily="34" charset="0"/>
              <a:buChar char="•"/>
            </a:pPr>
            <a:r>
              <a:rPr lang="pt-PT" dirty="0" smtClean="0">
                <a:latin typeface="Century Gothic" panose="020B0502020202020204" pitchFamily="34" charset="0"/>
              </a:rPr>
              <a:t>Bordados</a:t>
            </a:r>
          </a:p>
          <a:p>
            <a:pPr marL="285750" indent="-285750" algn="just" defTabSz="534988">
              <a:lnSpc>
                <a:spcPct val="200000"/>
              </a:lnSpc>
              <a:buClr>
                <a:srgbClr val="953735"/>
              </a:buClr>
              <a:buFont typeface="Arial" panose="020B0604020202020204" pitchFamily="34" charset="0"/>
              <a:buChar char="•"/>
            </a:pPr>
            <a:r>
              <a:rPr lang="pt-PT" dirty="0" smtClean="0">
                <a:latin typeface="Century Gothic" panose="020B0502020202020204" pitchFamily="34" charset="0"/>
              </a:rPr>
              <a:t>Capacharia</a:t>
            </a:r>
          </a:p>
          <a:p>
            <a:pPr marL="285750" indent="-285750" algn="just" defTabSz="534988">
              <a:lnSpc>
                <a:spcPct val="200000"/>
              </a:lnSpc>
              <a:buClr>
                <a:srgbClr val="953735"/>
              </a:buClr>
              <a:buFont typeface="Arial" panose="020B0604020202020204" pitchFamily="34" charset="0"/>
              <a:buChar char="•"/>
            </a:pPr>
            <a:r>
              <a:rPr lang="pt-PT" dirty="0" smtClean="0">
                <a:latin typeface="Century Gothic" panose="020B0502020202020204" pitchFamily="34" charset="0"/>
              </a:rPr>
              <a:t>Cestaria</a:t>
            </a:r>
          </a:p>
          <a:p>
            <a:pPr marL="285750" indent="-285750" algn="just" defTabSz="534988">
              <a:lnSpc>
                <a:spcPct val="200000"/>
              </a:lnSpc>
              <a:buClr>
                <a:srgbClr val="953735"/>
              </a:buClr>
              <a:buFont typeface="Arial" panose="020B0604020202020204" pitchFamily="34" charset="0"/>
              <a:buChar char="•"/>
            </a:pPr>
            <a:r>
              <a:rPr lang="pt-PT" dirty="0" smtClean="0">
                <a:latin typeface="Century Gothic" panose="020B0502020202020204" pitchFamily="34" charset="0"/>
              </a:rPr>
              <a:t>Lapinhas</a:t>
            </a:r>
          </a:p>
          <a:p>
            <a:pPr marL="285750" indent="-285750" algn="just" defTabSz="534988">
              <a:lnSpc>
                <a:spcPct val="200000"/>
              </a:lnSpc>
              <a:buClr>
                <a:srgbClr val="953735"/>
              </a:buClr>
              <a:buFont typeface="Arial" panose="020B0604020202020204" pitchFamily="34" charset="0"/>
              <a:buChar char="•"/>
            </a:pPr>
            <a:r>
              <a:rPr lang="pt-PT" dirty="0" smtClean="0">
                <a:latin typeface="Century Gothic" panose="020B0502020202020204" pitchFamily="34" charset="0"/>
              </a:rPr>
              <a:t>Tecelagem</a:t>
            </a:r>
          </a:p>
          <a:p>
            <a:pPr marL="285750" indent="-285750" algn="just" defTabSz="534988">
              <a:lnSpc>
                <a:spcPct val="200000"/>
              </a:lnSpc>
              <a:buClr>
                <a:srgbClr val="953735"/>
              </a:buClr>
              <a:buFont typeface="Arial" panose="020B0604020202020204" pitchFamily="34" charset="0"/>
              <a:buChar char="•"/>
            </a:pPr>
            <a:r>
              <a:rPr lang="pt-PT" dirty="0" smtClean="0">
                <a:latin typeface="Century Gothic" panose="020B0502020202020204" pitchFamily="34" charset="0"/>
              </a:rPr>
              <a:t>Bonecreiros </a:t>
            </a:r>
          </a:p>
          <a:p>
            <a:pPr marL="285750" indent="-285750" algn="just" defTabSz="534988">
              <a:lnSpc>
                <a:spcPct val="200000"/>
              </a:lnSpc>
              <a:buClr>
                <a:srgbClr val="953735"/>
              </a:buClr>
              <a:buFont typeface="Arial" panose="020B0604020202020204" pitchFamily="34" charset="0"/>
              <a:buChar char="•"/>
            </a:pPr>
            <a:r>
              <a:rPr lang="pt-PT" dirty="0" smtClean="0">
                <a:latin typeface="Century Gothic" panose="020B0502020202020204" pitchFamily="34" charset="0"/>
              </a:rPr>
              <a:t>Olaria</a:t>
            </a:r>
          </a:p>
        </p:txBody>
      </p:sp>
    </p:spTree>
    <p:extLst>
      <p:ext uri="{BB962C8B-B14F-4D97-AF65-F5344CB8AC3E}">
        <p14:creationId xmlns:p14="http://schemas.microsoft.com/office/powerpoint/2010/main" val="38307244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389387" y="175762"/>
            <a:ext cx="8362893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Flores de escamas de peixe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572111" y="1040259"/>
            <a:ext cx="8077201" cy="1657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34988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As escamas depois de lavada, escolhidas e recortadas tomam a forma de flores que são agrupadas em ramos e adornadas de fios prateados e pérolas pequenas. </a:t>
            </a:r>
            <a:endParaRPr lang="pt-PT" dirty="0">
              <a:latin typeface="Century Gothic" panose="020B050202020202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545" y="2670510"/>
            <a:ext cx="3156074" cy="3283354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190" y="2697635"/>
            <a:ext cx="2877727" cy="3229103"/>
          </a:xfrm>
          <a:prstGeom prst="rect">
            <a:avLst/>
          </a:prstGeom>
          <a:ln w="73025" cap="sq" cmpd="thinThick">
            <a:solidFill>
              <a:srgbClr val="A6681D"/>
            </a:solidFill>
          </a:ln>
        </p:spPr>
      </p:pic>
    </p:spTree>
    <p:extLst>
      <p:ext uri="{BB962C8B-B14F-4D97-AF65-F5344CB8AC3E}">
        <p14:creationId xmlns:p14="http://schemas.microsoft.com/office/powerpoint/2010/main" val="38953254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153705" y="116632"/>
            <a:ext cx="8362893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Bonecos de folha de milho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423051" y="1123930"/>
            <a:ext cx="8352928" cy="826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34988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É o artesanato característico da freguesia da Ribeira Chã. </a:t>
            </a:r>
            <a:endParaRPr lang="pt-PT" dirty="0">
              <a:latin typeface="Century Gothic" panose="020B050202020202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951" y="2227673"/>
            <a:ext cx="5105400" cy="3829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935645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Retângulo 6"/>
          <p:cNvSpPr/>
          <p:nvPr/>
        </p:nvSpPr>
        <p:spPr>
          <a:xfrm>
            <a:off x="153705" y="116632"/>
            <a:ext cx="8362893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Bordados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387615" y="830821"/>
            <a:ext cx="8352928" cy="2303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34988">
              <a:lnSpc>
                <a:spcPct val="150000"/>
              </a:lnSpc>
            </a:pPr>
            <a:r>
              <a:rPr lang="pt-BR" dirty="0" smtClean="0">
                <a:latin typeface="Century Gothic" panose="020B0502020202020204" pitchFamily="34" charset="0"/>
              </a:rPr>
              <a:t>	O </a:t>
            </a:r>
            <a:r>
              <a:rPr lang="pt-BR" dirty="0">
                <a:latin typeface="Century Gothic" panose="020B0502020202020204" pitchFamily="34" charset="0"/>
              </a:rPr>
              <a:t>bordado a cheio </a:t>
            </a:r>
            <a:r>
              <a:rPr lang="pt-BR" dirty="0" smtClean="0">
                <a:latin typeface="Century Gothic" panose="020B0502020202020204" pitchFamily="34" charset="0"/>
              </a:rPr>
              <a:t>reproduz delicados </a:t>
            </a:r>
            <a:r>
              <a:rPr lang="pt-BR" dirty="0">
                <a:latin typeface="Century Gothic" panose="020B0502020202020204" pitchFamily="34" charset="0"/>
              </a:rPr>
              <a:t>motivos </a:t>
            </a:r>
            <a:r>
              <a:rPr lang="pt-BR" dirty="0" smtClean="0">
                <a:latin typeface="Century Gothic" panose="020B0502020202020204" pitchFamily="34" charset="0"/>
              </a:rPr>
              <a:t>florais, bordados </a:t>
            </a:r>
            <a:r>
              <a:rPr lang="pt-BR" dirty="0">
                <a:latin typeface="Century Gothic" panose="020B0502020202020204" pitchFamily="34" charset="0"/>
              </a:rPr>
              <a:t>a dois tons de </a:t>
            </a:r>
            <a:r>
              <a:rPr lang="pt-BR" dirty="0" smtClean="0">
                <a:latin typeface="Century Gothic" panose="020B0502020202020204" pitchFamily="34" charset="0"/>
              </a:rPr>
              <a:t>azul, em pano de linho.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 defTabSz="534988">
              <a:lnSpc>
                <a:spcPct val="150000"/>
              </a:lnSpc>
            </a:pPr>
            <a:endParaRPr lang="pt-PT" sz="10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534988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Na cidade da Lagoa as artesãs conjugam pontos de matiz, pé-de-flor e recorte nos seus trabalhos.</a:t>
            </a:r>
            <a:endParaRPr lang="pt-PT" dirty="0">
              <a:latin typeface="Century Gothic" panose="020B050202020202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996952"/>
            <a:ext cx="6237187" cy="35140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961631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Retângulo 6"/>
          <p:cNvSpPr/>
          <p:nvPr/>
        </p:nvSpPr>
        <p:spPr>
          <a:xfrm>
            <a:off x="179512" y="116632"/>
            <a:ext cx="8362893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Capacharia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395536" y="1039856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34988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Em Água de Pau havia muita </a:t>
            </a:r>
            <a:r>
              <a:rPr lang="pt-PT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espadana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Existiam diversas fábricas que produziam cordas e com elas eram produzidos os </a:t>
            </a:r>
            <a:r>
              <a:rPr lang="pt-PT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capachos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Serviam para as mulheres se sentarem, mas também para secar os cereais.</a:t>
            </a: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012" y="3029079"/>
            <a:ext cx="4068452" cy="3051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Retângulo 12"/>
          <p:cNvSpPr/>
          <p:nvPr/>
        </p:nvSpPr>
        <p:spPr>
          <a:xfrm>
            <a:off x="445441" y="3314198"/>
            <a:ext cx="3672408" cy="2657331"/>
          </a:xfrm>
          <a:prstGeom prst="rect">
            <a:avLst/>
          </a:prstGeom>
          <a:ln>
            <a:solidFill>
              <a:srgbClr val="953735"/>
            </a:solidFill>
          </a:ln>
        </p:spPr>
        <p:txBody>
          <a:bodyPr wrap="square">
            <a:spAutoFit/>
          </a:bodyPr>
          <a:lstStyle/>
          <a:p>
            <a:pPr algn="just" defTabSz="534988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Atualmente, </a:t>
            </a:r>
            <a:r>
              <a:rPr lang="pt-PT" dirty="0">
                <a:latin typeface="Century Gothic" panose="020B0502020202020204" pitchFamily="34" charset="0"/>
              </a:rPr>
              <a:t>para além dos capachos de porta de diversos tamanhos, também são produzidos capachos decorativos para o chão, a parede e cordas. </a:t>
            </a:r>
          </a:p>
        </p:txBody>
      </p:sp>
    </p:spTree>
    <p:extLst>
      <p:ext uri="{BB962C8B-B14F-4D97-AF65-F5344CB8AC3E}">
        <p14:creationId xmlns:p14="http://schemas.microsoft.com/office/powerpoint/2010/main" val="3779897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Retângulo 6"/>
          <p:cNvSpPr/>
          <p:nvPr/>
        </p:nvSpPr>
        <p:spPr>
          <a:xfrm>
            <a:off x="153705" y="116632"/>
            <a:ext cx="8362893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Cestaria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387615" y="951364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34988">
              <a:lnSpc>
                <a:spcPct val="15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É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em Água de Pau que se encontram mais cesteiros em atividade.</a:t>
            </a:r>
          </a:p>
          <a:p>
            <a:pPr algn="just" defTabSz="534988">
              <a:lnSpc>
                <a:spcPct val="150000"/>
              </a:lnSpc>
            </a:pPr>
            <a:endParaRPr lang="pt-PT" sz="10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defTabSz="534988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Com ferramentas muito rudimentares produzem cestos, baús, arcas, estantes e outras peças de mobiliário.</a:t>
            </a: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27" y="3109966"/>
            <a:ext cx="4424077" cy="29704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703" y="3796490"/>
            <a:ext cx="4304785" cy="2283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294229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3" name="Retângulo 2"/>
          <p:cNvSpPr/>
          <p:nvPr/>
        </p:nvSpPr>
        <p:spPr>
          <a:xfrm>
            <a:off x="54260" y="1122682"/>
            <a:ext cx="48057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285750" algn="just" defTabSz="625475">
              <a:lnSpc>
                <a:spcPct val="200000"/>
              </a:lnSpc>
              <a:buClr>
                <a:schemeClr val="tx1"/>
              </a:buClr>
              <a:buSzPct val="100000"/>
              <a:buFont typeface="Symbol" panose="05050102010706020507" pitchFamily="18" charset="2"/>
              <a:buChar char=""/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coroação do </a:t>
            </a:r>
            <a:r>
              <a:rPr lang="pt-PT" b="1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“Imperador</a:t>
            </a:r>
            <a:r>
              <a:rPr lang="pt-PT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914400" indent="-285750" algn="just" defTabSz="625475">
              <a:lnSpc>
                <a:spcPct val="200000"/>
              </a:lnSpc>
              <a:buClr>
                <a:schemeClr val="tx1"/>
              </a:buClr>
              <a:buFont typeface="Symbol" panose="05050102010706020507" pitchFamily="18" charset="2"/>
              <a:buChar char=""/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dia de festa em que são distribuídos pelos necessitados e pelos </a:t>
            </a:r>
            <a:r>
              <a:rPr lang="pt-PT" b="1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“irmãos do Império”</a:t>
            </a: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oferendas de pão, carne e vinho (</a:t>
            </a:r>
            <a:r>
              <a:rPr lang="pt-PT" b="1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pt-PT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pensões)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0" y="1515571"/>
            <a:ext cx="3945812" cy="26305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Retângulo 10"/>
          <p:cNvSpPr/>
          <p:nvPr/>
        </p:nvSpPr>
        <p:spPr>
          <a:xfrm>
            <a:off x="-36512" y="4431631"/>
            <a:ext cx="8352928" cy="111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285750" algn="just" defTabSz="625475">
              <a:lnSpc>
                <a:spcPct val="200000"/>
              </a:lnSpc>
              <a:buClr>
                <a:schemeClr val="tx1"/>
              </a:buClr>
              <a:buFont typeface="Symbol" panose="05050102010706020507" pitchFamily="18" charset="2"/>
              <a:buChar char="·"/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 </a:t>
            </a:r>
            <a:r>
              <a:rPr lang="pt-PT" b="1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foliões</a:t>
            </a: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que, com os instrumentos musicais e cantares, evocam costumes ancestrais.</a:t>
            </a:r>
            <a:endParaRPr lang="pt-PT" dirty="0"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755576" y="350572"/>
            <a:ext cx="6336704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Aspetos comuns a todas as freguesias: </a:t>
            </a:r>
          </a:p>
        </p:txBody>
      </p:sp>
    </p:spTree>
    <p:extLst>
      <p:ext uri="{BB962C8B-B14F-4D97-AF65-F5344CB8AC3E}">
        <p14:creationId xmlns:p14="http://schemas.microsoft.com/office/powerpoint/2010/main" val="23248230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Retângulo 6"/>
          <p:cNvSpPr/>
          <p:nvPr/>
        </p:nvSpPr>
        <p:spPr>
          <a:xfrm>
            <a:off x="153705" y="44624"/>
            <a:ext cx="8362893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Lapinhas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852936"/>
            <a:ext cx="6656071" cy="35036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Retângulo 10"/>
          <p:cNvSpPr/>
          <p:nvPr/>
        </p:nvSpPr>
        <p:spPr>
          <a:xfrm>
            <a:off x="289536" y="764704"/>
            <a:ext cx="860294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34988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São presépios em miniatura, representados dentro de redomas ou caixas de vidro. </a:t>
            </a:r>
          </a:p>
          <a:p>
            <a:pPr algn="just" defTabSz="534988">
              <a:lnSpc>
                <a:spcPct val="150000"/>
              </a:lnSpc>
            </a:pPr>
            <a:endParaRPr lang="pt-PT" sz="1000" dirty="0" smtClean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534988">
              <a:lnSpc>
                <a:spcPct val="15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São utilizadas </a:t>
            </a:r>
            <a:r>
              <a:rPr lang="pt-PT" dirty="0" smtClean="0">
                <a:latin typeface="Century Gothic" panose="020B0502020202020204" pitchFamily="34" charset="0"/>
              </a:rPr>
              <a:t>pequenas </a:t>
            </a:r>
            <a:r>
              <a:rPr lang="pt-PT" dirty="0">
                <a:latin typeface="Century Gothic" panose="020B0502020202020204" pitchFamily="34" charset="0"/>
              </a:rPr>
              <a:t>figuras de cerâmica pintadas, fragmentos de rocha, musgo, plantas, flores e minúsculas conchas marinhas.</a:t>
            </a:r>
          </a:p>
          <a:p>
            <a:pPr algn="just" defTabSz="534988">
              <a:lnSpc>
                <a:spcPct val="150000"/>
              </a:lnSpc>
            </a:pPr>
            <a:endParaRPr lang="pt-PT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4584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Retângulo 6"/>
          <p:cNvSpPr/>
          <p:nvPr/>
        </p:nvSpPr>
        <p:spPr>
          <a:xfrm>
            <a:off x="153705" y="31746"/>
            <a:ext cx="8362893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Tecelagem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387615" y="795769"/>
            <a:ext cx="8352928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34988">
              <a:lnSpc>
                <a:spcPct val="150000"/>
              </a:lnSpc>
            </a:pPr>
            <a:r>
              <a:rPr lang="pt-PT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Esta tradição surgiu da necessidade das mulheres fazerem o vestuário para a família.</a:t>
            </a:r>
          </a:p>
          <a:p>
            <a:pPr algn="just" defTabSz="534988">
              <a:lnSpc>
                <a:spcPct val="150000"/>
              </a:lnSpc>
            </a:pPr>
            <a:endParaRPr lang="pt-PT" sz="10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defTabSz="534988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pt-PT" dirty="0" smtClean="0">
                <a:latin typeface="Century Gothic" panose="020B0502020202020204" pitchFamily="34" charset="0"/>
              </a:rPr>
              <a:t>Foi em Água </a:t>
            </a:r>
            <a:r>
              <a:rPr lang="pt-PT" dirty="0">
                <a:latin typeface="Century Gothic" panose="020B0502020202020204" pitchFamily="34" charset="0"/>
              </a:rPr>
              <a:t>de Pau que </a:t>
            </a:r>
            <a:r>
              <a:rPr lang="pt-PT" dirty="0" smtClean="0">
                <a:latin typeface="Century Gothic" panose="020B0502020202020204" pitchFamily="34" charset="0"/>
              </a:rPr>
              <a:t>se iniciou </a:t>
            </a:r>
            <a:r>
              <a:rPr lang="pt-PT" dirty="0">
                <a:latin typeface="Century Gothic" panose="020B0502020202020204" pitchFamily="34" charset="0"/>
              </a:rPr>
              <a:t>o fabrico de trajes folclóricos por volta dos anos </a:t>
            </a:r>
            <a:r>
              <a:rPr lang="pt-PT" dirty="0" smtClean="0">
                <a:latin typeface="Century Gothic" panose="020B0502020202020204" pitchFamily="34" charset="0"/>
              </a:rPr>
              <a:t>40 </a:t>
            </a:r>
            <a:r>
              <a:rPr lang="pt-PT" dirty="0">
                <a:latin typeface="Century Gothic" panose="020B0502020202020204" pitchFamily="34" charset="0"/>
              </a:rPr>
              <a:t>e </a:t>
            </a:r>
            <a:r>
              <a:rPr lang="pt-PT" dirty="0" smtClean="0">
                <a:latin typeface="Century Gothic" panose="020B0502020202020204" pitchFamily="34" charset="0"/>
              </a:rPr>
              <a:t>50. </a:t>
            </a:r>
            <a:endParaRPr lang="pt-PT" dirty="0">
              <a:latin typeface="Century Gothic" panose="020B050202020202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882" y="2841618"/>
            <a:ext cx="4450135" cy="3337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CaixaDeTexto 11"/>
          <p:cNvSpPr txBox="1"/>
          <p:nvPr/>
        </p:nvSpPr>
        <p:spPr>
          <a:xfrm>
            <a:off x="2593881" y="6234360"/>
            <a:ext cx="4450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Manta a ser tecida no tear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476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Retângulo 6"/>
          <p:cNvSpPr/>
          <p:nvPr/>
        </p:nvSpPr>
        <p:spPr>
          <a:xfrm>
            <a:off x="158761" y="188640"/>
            <a:ext cx="8362893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Bonecreiros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395536" y="1196752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34988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 produção de bonecos em barro para o presépio começou no séc. XIX e é uma tradição da Lagoa.</a:t>
            </a:r>
          </a:p>
          <a:p>
            <a:pPr algn="just" defTabSz="534988">
              <a:lnSpc>
                <a:spcPct val="150000"/>
              </a:lnSpc>
            </a:pPr>
            <a:endParaRPr lang="pt-PT" sz="10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534988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 sua feitura obedece a  determinadas regras e técnicas. </a:t>
            </a:r>
          </a:p>
          <a:p>
            <a:pPr algn="just" defTabSz="534988">
              <a:lnSpc>
                <a:spcPct val="150000"/>
              </a:lnSpc>
            </a:pPr>
            <a:endParaRPr lang="pt-PT" sz="10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534988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Sendo um processo artesanal cada peça é única e inigualável.</a:t>
            </a:r>
          </a:p>
          <a:p>
            <a:pPr algn="just" defTabSz="534988">
              <a:lnSpc>
                <a:spcPct val="150000"/>
              </a:lnSpc>
            </a:pPr>
            <a:endParaRPr lang="pt-PT" sz="10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534988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Atualmente existem dois “Bonecreiros” na Lagoa.</a:t>
            </a:r>
          </a:p>
        </p:txBody>
      </p:sp>
    </p:spTree>
    <p:extLst>
      <p:ext uri="{BB962C8B-B14F-4D97-AF65-F5344CB8AC3E}">
        <p14:creationId xmlns:p14="http://schemas.microsoft.com/office/powerpoint/2010/main" val="18093674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965709"/>
            <a:ext cx="3310324" cy="22048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588" y="3773600"/>
            <a:ext cx="3310324" cy="2204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44" y="976032"/>
            <a:ext cx="2648540" cy="39765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etângulo 10"/>
          <p:cNvSpPr/>
          <p:nvPr/>
        </p:nvSpPr>
        <p:spPr>
          <a:xfrm>
            <a:off x="168820" y="171066"/>
            <a:ext cx="8362893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“Bonecreiros” da Lagoa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336870" y="5079817"/>
            <a:ext cx="3563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António Alberto Cordeiro Amaral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4788024" y="3203684"/>
            <a:ext cx="356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Da moldagem à pintura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4932040" y="6011996"/>
            <a:ext cx="356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Alguns bonecos de presépio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1156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147" y="388392"/>
            <a:ext cx="5325614" cy="2810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39" y="3523391"/>
            <a:ext cx="4422089" cy="29462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Nota de aviso com seta para a direita 6"/>
          <p:cNvSpPr/>
          <p:nvPr/>
        </p:nvSpPr>
        <p:spPr>
          <a:xfrm>
            <a:off x="379873" y="1196752"/>
            <a:ext cx="3039999" cy="1287608"/>
          </a:xfrm>
          <a:prstGeom prst="right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537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Maria de Fátima Medeiros Varão</a:t>
            </a:r>
            <a:endParaRPr lang="pt-PT" b="1" i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Nota de aviso com seta para a direita 13"/>
          <p:cNvSpPr/>
          <p:nvPr/>
        </p:nvSpPr>
        <p:spPr>
          <a:xfrm flipH="1">
            <a:off x="4860032" y="4077072"/>
            <a:ext cx="3086489" cy="1456441"/>
          </a:xfrm>
          <a:prstGeom prst="right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537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Alguns dos moldes de gesso utilizados na feitura dos bonecos</a:t>
            </a:r>
            <a:endParaRPr lang="pt-PT" b="1" i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4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11" name="Imagem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0" y="250704"/>
            <a:ext cx="4598676" cy="3063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484143"/>
            <a:ext cx="4598676" cy="3063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Nota de aviso com seta para a direita 14"/>
          <p:cNvSpPr/>
          <p:nvPr/>
        </p:nvSpPr>
        <p:spPr>
          <a:xfrm>
            <a:off x="1062508" y="4372273"/>
            <a:ext cx="3039999" cy="1287608"/>
          </a:xfrm>
          <a:prstGeom prst="right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537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Abrindo o molde para retirando o boneco do seu interior </a:t>
            </a:r>
            <a:endParaRPr lang="pt-PT" b="1" i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Nota de aviso com seta para a direita 15"/>
          <p:cNvSpPr/>
          <p:nvPr/>
        </p:nvSpPr>
        <p:spPr>
          <a:xfrm flipH="1">
            <a:off x="5220072" y="1054417"/>
            <a:ext cx="3086489" cy="1456441"/>
          </a:xfrm>
          <a:prstGeom prst="right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537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Colocando o barro no molde</a:t>
            </a:r>
            <a:endParaRPr lang="pt-PT" b="1" i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4110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68" y="3446977"/>
            <a:ext cx="4721243" cy="3145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24595"/>
            <a:ext cx="4721243" cy="3145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Nota de aviso com seta para a direita 13"/>
          <p:cNvSpPr/>
          <p:nvPr/>
        </p:nvSpPr>
        <p:spPr>
          <a:xfrm>
            <a:off x="749768" y="1196752"/>
            <a:ext cx="3039999" cy="1287608"/>
          </a:xfrm>
          <a:prstGeom prst="right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537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O barro em excesso é aparado no dia seguinte</a:t>
            </a:r>
            <a:endParaRPr lang="pt-PT" b="1" i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Nota de aviso com seta para a direita 14"/>
          <p:cNvSpPr/>
          <p:nvPr/>
        </p:nvSpPr>
        <p:spPr>
          <a:xfrm flipH="1">
            <a:off x="5229927" y="4077072"/>
            <a:ext cx="3086489" cy="1456441"/>
          </a:xfrm>
          <a:prstGeom prst="right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537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Depois de cozido é pintado</a:t>
            </a:r>
            <a:endParaRPr lang="pt-PT" b="1" i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8106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116964"/>
            <a:ext cx="4234836" cy="2823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385571" y="221968"/>
            <a:ext cx="8362893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Olaria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395536" y="1193476"/>
            <a:ext cx="835292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34988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No final do séc. XV, os açorianos usavam peças de olaria feitas nas ilhas, como o talhão de barro vermelho que servia para guardar água nas cozinhas de Santa Maria e São Miguel.</a:t>
            </a:r>
            <a:r>
              <a:rPr lang="pt-PT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07" y="3116964"/>
            <a:ext cx="4237185" cy="2824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66174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14" name="Imagem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3874"/>
            <a:ext cx="7649430" cy="50996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CaixaDeTexto 14"/>
          <p:cNvSpPr txBox="1"/>
          <p:nvPr/>
        </p:nvSpPr>
        <p:spPr>
          <a:xfrm>
            <a:off x="755576" y="5805264"/>
            <a:ext cx="7649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Potes de barro, não vidrado, onde a água era transportada 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2648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2" name="Retângulo 11"/>
          <p:cNvSpPr/>
          <p:nvPr/>
        </p:nvSpPr>
        <p:spPr>
          <a:xfrm>
            <a:off x="376749" y="404664"/>
            <a:ext cx="8368006" cy="870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34988">
              <a:lnSpc>
                <a:spcPct val="150000"/>
              </a:lnSpc>
            </a:pPr>
            <a:r>
              <a:rPr lang="pt-PT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Com o aparecimento da Fábrica de Cerâmica Vieira as peças de barro vermelho foram substituídas por peças de barro vidrado.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172" y="3068961"/>
            <a:ext cx="5124450" cy="3419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39978" y="2543444"/>
            <a:ext cx="5080576" cy="2857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9" name="Grupo 18"/>
          <p:cNvGrpSpPr/>
          <p:nvPr/>
        </p:nvGrpSpPr>
        <p:grpSpPr>
          <a:xfrm>
            <a:off x="3275856" y="1484784"/>
            <a:ext cx="5400600" cy="1584176"/>
            <a:chOff x="3271942" y="1568613"/>
            <a:chExt cx="5400600" cy="1584176"/>
          </a:xfrm>
        </p:grpSpPr>
        <p:sp>
          <p:nvSpPr>
            <p:cNvPr id="17" name="Seta para a esquerda 16"/>
            <p:cNvSpPr/>
            <p:nvPr/>
          </p:nvSpPr>
          <p:spPr>
            <a:xfrm rot="16200000">
              <a:off x="5698124" y="2770660"/>
              <a:ext cx="346867" cy="417392"/>
            </a:xfrm>
            <a:prstGeom prst="leftArrow">
              <a:avLst/>
            </a:prstGeom>
            <a:noFill/>
            <a:ln>
              <a:solidFill>
                <a:srgbClr val="9537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6" name="Retângulo 15"/>
            <p:cNvSpPr/>
            <p:nvPr/>
          </p:nvSpPr>
          <p:spPr>
            <a:xfrm>
              <a:off x="3618503" y="1568613"/>
              <a:ext cx="5054039" cy="1237309"/>
            </a:xfrm>
            <a:prstGeom prst="rect">
              <a:avLst/>
            </a:prstGeom>
            <a:noFill/>
            <a:ln>
              <a:solidFill>
                <a:srgbClr val="9537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r>
                <a:rPr lang="pt-PT" dirty="0" smtClean="0">
                  <a:solidFill>
                    <a:schemeClr val="tx1"/>
                  </a:solidFill>
                  <a:latin typeface="Century Gothic" panose="020B0502020202020204" pitchFamily="34" charset="0"/>
                </a:rPr>
                <a:t>Estas eram distribuídas por vendedores itinerantes que as transportavam em carroças puxadas por burros.</a:t>
              </a:r>
              <a:r>
                <a:rPr lang="pt-PT" dirty="0" smtClean="0">
                  <a:latin typeface="Century Gothic" panose="020B0502020202020204" pitchFamily="34" charset="0"/>
                </a:rPr>
                <a:t> </a:t>
              </a:r>
              <a:endParaRPr lang="pt-PT" dirty="0">
                <a:latin typeface="Century Gothic" panose="020B0502020202020204" pitchFamily="34" charset="0"/>
              </a:endParaRPr>
            </a:p>
          </p:txBody>
        </p:sp>
        <p:sp>
          <p:nvSpPr>
            <p:cNvPr id="18" name="Seta para a esquerda 17"/>
            <p:cNvSpPr/>
            <p:nvPr/>
          </p:nvSpPr>
          <p:spPr>
            <a:xfrm>
              <a:off x="3271942" y="1988840"/>
              <a:ext cx="346561" cy="418061"/>
            </a:xfrm>
            <a:prstGeom prst="leftArrow">
              <a:avLst/>
            </a:prstGeom>
            <a:noFill/>
            <a:ln>
              <a:solidFill>
                <a:srgbClr val="9537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24490843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719572" y="2742294"/>
            <a:ext cx="77048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25475">
              <a:lnSpc>
                <a:spcPct val="200000"/>
              </a:lnSpc>
            </a:pPr>
            <a:r>
              <a:rPr lang="pt-PT" sz="20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O Conselho Económico da Paróquia de Nossa Senhora do Rosário, com o apoio da Junta de Freguesia do Rosário, celebra o Espírito Santo com a distribuição de pensões, assim como confeciona a tradicional </a:t>
            </a:r>
            <a:r>
              <a:rPr lang="pt-PT" sz="2000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Sopa do Espírito Santo</a:t>
            </a:r>
            <a:r>
              <a:rPr lang="pt-PT" sz="20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para distribuir à população.</a:t>
            </a:r>
            <a:endParaRPr lang="pt-PT" sz="2000" dirty="0"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61115"/>
            <a:ext cx="2406570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1717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63169" y="1602806"/>
            <a:ext cx="5477229" cy="3080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CaixaDeTexto 10"/>
          <p:cNvSpPr txBox="1"/>
          <p:nvPr/>
        </p:nvSpPr>
        <p:spPr>
          <a:xfrm>
            <a:off x="734975" y="5913248"/>
            <a:ext cx="3080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Pote para água em barro vidrado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507" y="450456"/>
            <a:ext cx="3464185" cy="5354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CaixaDeTexto 11"/>
          <p:cNvSpPr txBox="1"/>
          <p:nvPr/>
        </p:nvSpPr>
        <p:spPr>
          <a:xfrm>
            <a:off x="5076056" y="5807005"/>
            <a:ext cx="3416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Lavatório (bacia, saboneteira e jarro de água) 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7654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09" y="1340768"/>
            <a:ext cx="8704967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etângulo 10"/>
          <p:cNvSpPr/>
          <p:nvPr/>
        </p:nvSpPr>
        <p:spPr>
          <a:xfrm>
            <a:off x="313563" y="313442"/>
            <a:ext cx="86509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Relação entre a Fábrica de Cerâmica Vieira e a gastronomia</a:t>
            </a:r>
          </a:p>
        </p:txBody>
      </p:sp>
    </p:spTree>
    <p:extLst>
      <p:ext uri="{BB962C8B-B14F-4D97-AF65-F5344CB8AC3E}">
        <p14:creationId xmlns:p14="http://schemas.microsoft.com/office/powerpoint/2010/main" val="6345395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Retângulo 6"/>
          <p:cNvSpPr/>
          <p:nvPr/>
        </p:nvSpPr>
        <p:spPr>
          <a:xfrm>
            <a:off x="385571" y="175762"/>
            <a:ext cx="8362893" cy="66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22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Utensílios de cozinha em louça branca vidrada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038" y="1156200"/>
            <a:ext cx="3620276" cy="1893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1170"/>
            <a:ext cx="3794210" cy="20037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36" y="3753708"/>
            <a:ext cx="2140806" cy="23144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316" y="3679356"/>
            <a:ext cx="2345619" cy="24156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994" y="3683119"/>
            <a:ext cx="2048823" cy="2408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CaixaDeTexto 12"/>
          <p:cNvSpPr txBox="1"/>
          <p:nvPr/>
        </p:nvSpPr>
        <p:spPr>
          <a:xfrm>
            <a:off x="238117" y="6068122"/>
            <a:ext cx="2539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Pote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3297495" y="6118819"/>
            <a:ext cx="2539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Cafeteira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5567441" y="3049931"/>
            <a:ext cx="2539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Serviço de chá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6505329" y="6068122"/>
            <a:ext cx="2539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>
                <a:latin typeface="Century Gothic" panose="020B0502020202020204" pitchFamily="34" charset="0"/>
              </a:rPr>
              <a:t>P</a:t>
            </a:r>
            <a:r>
              <a:rPr lang="pt-PT" b="1" i="1" dirty="0" smtClean="0">
                <a:latin typeface="Century Gothic" panose="020B0502020202020204" pitchFamily="34" charset="0"/>
              </a:rPr>
              <a:t>ote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sp>
        <p:nvSpPr>
          <p:cNvPr id="21" name="CaixaDeTexto 20"/>
          <p:cNvSpPr txBox="1"/>
          <p:nvPr/>
        </p:nvSpPr>
        <p:spPr>
          <a:xfrm>
            <a:off x="1037515" y="3111227"/>
            <a:ext cx="2539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Canecas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2888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9" grpId="0"/>
      <p:bldP spid="21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34" y="432717"/>
            <a:ext cx="2789080" cy="30402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808" y="3707722"/>
            <a:ext cx="3414971" cy="25822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808" y="876002"/>
            <a:ext cx="5516029" cy="22166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259354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153" y="230901"/>
            <a:ext cx="4249832" cy="29831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15" y="434435"/>
            <a:ext cx="2767622" cy="23964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834877"/>
            <a:ext cx="1872208" cy="199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64" y="4097271"/>
            <a:ext cx="4536504" cy="17612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869443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11" name="Image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77" y="332656"/>
            <a:ext cx="2591256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570" y="3207611"/>
            <a:ext cx="1737873" cy="3035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068005"/>
            <a:ext cx="2767622" cy="23964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882" y="309018"/>
            <a:ext cx="4764643" cy="35619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CaixaDeTexto 12"/>
          <p:cNvSpPr txBox="1"/>
          <p:nvPr/>
        </p:nvSpPr>
        <p:spPr>
          <a:xfrm>
            <a:off x="696897" y="2736132"/>
            <a:ext cx="2650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Terrina para sopa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512930" y="6242676"/>
            <a:ext cx="2539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>
                <a:latin typeface="Century Gothic" panose="020B0502020202020204" pitchFamily="34" charset="0"/>
              </a:rPr>
              <a:t>Castiçal</a:t>
            </a:r>
            <a:endParaRPr lang="pt-PT" b="1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2507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tângulo 10"/>
          <p:cNvSpPr/>
          <p:nvPr/>
        </p:nvSpPr>
        <p:spPr>
          <a:xfrm>
            <a:off x="314147" y="2422002"/>
            <a:ext cx="8784975" cy="1126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5475">
              <a:lnSpc>
                <a:spcPct val="200000"/>
              </a:lnSpc>
            </a:pPr>
            <a:r>
              <a:rPr lang="pt-PT" sz="4000" b="1" i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Aplica conhecimentos</a:t>
            </a:r>
          </a:p>
        </p:txBody>
      </p:sp>
      <p:sp>
        <p:nvSpPr>
          <p:cNvPr id="12" name="Fluxograma: Processo 11"/>
          <p:cNvSpPr/>
          <p:nvPr/>
        </p:nvSpPr>
        <p:spPr>
          <a:xfrm rot="10800000">
            <a:off x="116817" y="95213"/>
            <a:ext cx="8964488" cy="6705367"/>
          </a:xfrm>
          <a:prstGeom prst="flowChartProcess">
            <a:avLst/>
          </a:prstGeom>
          <a:solidFill>
            <a:srgbClr val="95373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7675878"/>
      </p:ext>
    </p:extLst>
  </p:cSld>
  <p:clrMapOvr>
    <a:masterClrMapping/>
  </p:clrMapOvr>
  <p:transition spd="slow" advClick="0" advTm="6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3" name="Retângulo 12"/>
          <p:cNvSpPr/>
          <p:nvPr/>
        </p:nvSpPr>
        <p:spPr>
          <a:xfrm>
            <a:off x="176631" y="196527"/>
            <a:ext cx="8852778" cy="869790"/>
          </a:xfrm>
          <a:prstGeom prst="rect">
            <a:avLst/>
          </a:prstGeom>
          <a:solidFill>
            <a:schemeClr val="bg1">
              <a:alpha val="59000"/>
            </a:schemeClr>
          </a:solidFill>
        </p:spPr>
        <p:txBody>
          <a:bodyPr wrap="square">
            <a:spAutoFit/>
          </a:bodyPr>
          <a:lstStyle/>
          <a:p>
            <a:pPr algn="just" defTabSz="542925">
              <a:lnSpc>
                <a:spcPct val="150000"/>
              </a:lnSpc>
            </a:pPr>
            <a:r>
              <a:rPr lang="pt-PT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Faz corresponder a cada imagem o tipo de artesanato que lhe corresponde.</a:t>
            </a:r>
            <a:endParaRPr lang="pt-PT" b="1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2987857" y="1169872"/>
            <a:ext cx="300970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34988">
              <a:lnSpc>
                <a:spcPct val="300000"/>
              </a:lnSpc>
              <a:buClr>
                <a:srgbClr val="953735"/>
              </a:buClr>
            </a:pPr>
            <a:r>
              <a:rPr lang="pt-PT" sz="1600" dirty="0" smtClean="0">
                <a:latin typeface="Century Gothic" panose="020B0502020202020204" pitchFamily="34" charset="0"/>
              </a:rPr>
              <a:t>Bonecos de folha de milho</a:t>
            </a:r>
          </a:p>
          <a:p>
            <a:pPr algn="ctr" defTabSz="534988">
              <a:lnSpc>
                <a:spcPct val="300000"/>
              </a:lnSpc>
              <a:buClr>
                <a:srgbClr val="953735"/>
              </a:buClr>
            </a:pPr>
            <a:r>
              <a:rPr lang="pt-PT" sz="1600" dirty="0" smtClean="0">
                <a:latin typeface="Century Gothic" panose="020B0502020202020204" pitchFamily="34" charset="0"/>
              </a:rPr>
              <a:t>Capacharia</a:t>
            </a:r>
          </a:p>
          <a:p>
            <a:pPr algn="ctr" defTabSz="534988">
              <a:lnSpc>
                <a:spcPct val="300000"/>
              </a:lnSpc>
              <a:buClr>
                <a:srgbClr val="953735"/>
              </a:buClr>
            </a:pPr>
            <a:r>
              <a:rPr lang="pt-PT" sz="1600" dirty="0" smtClean="0">
                <a:latin typeface="Century Gothic" panose="020B0502020202020204" pitchFamily="34" charset="0"/>
              </a:rPr>
              <a:t>Cestaria</a:t>
            </a:r>
          </a:p>
          <a:p>
            <a:pPr algn="ctr" defTabSz="534988">
              <a:lnSpc>
                <a:spcPct val="300000"/>
              </a:lnSpc>
              <a:buClr>
                <a:srgbClr val="953735"/>
              </a:buClr>
            </a:pPr>
            <a:r>
              <a:rPr lang="pt-PT" sz="1600" dirty="0" smtClean="0">
                <a:latin typeface="Century Gothic" panose="020B0502020202020204" pitchFamily="34" charset="0"/>
              </a:rPr>
              <a:t>Bonecreiros </a:t>
            </a:r>
          </a:p>
          <a:p>
            <a:pPr algn="ctr" defTabSz="534988">
              <a:lnSpc>
                <a:spcPct val="300000"/>
              </a:lnSpc>
              <a:buClr>
                <a:srgbClr val="953735"/>
              </a:buClr>
            </a:pPr>
            <a:r>
              <a:rPr lang="pt-PT" sz="1600" dirty="0" smtClean="0">
                <a:latin typeface="Century Gothic" panose="020B0502020202020204" pitchFamily="34" charset="0"/>
              </a:rPr>
              <a:t>Olaria</a:t>
            </a:r>
          </a:p>
          <a:p>
            <a:pPr algn="ctr" defTabSz="534988">
              <a:lnSpc>
                <a:spcPct val="300000"/>
              </a:lnSpc>
              <a:buClr>
                <a:srgbClr val="953735"/>
              </a:buClr>
            </a:pPr>
            <a:r>
              <a:rPr lang="pt-PT" sz="1600" dirty="0" smtClean="0">
                <a:latin typeface="Century Gothic" panose="020B0502020202020204" pitchFamily="34" charset="0"/>
              </a:rPr>
              <a:t>Flores </a:t>
            </a:r>
            <a:r>
              <a:rPr lang="pt-PT" sz="1600" dirty="0">
                <a:latin typeface="Century Gothic" panose="020B0502020202020204" pitchFamily="34" charset="0"/>
              </a:rPr>
              <a:t>de escamas de </a:t>
            </a:r>
            <a:r>
              <a:rPr lang="pt-PT" sz="1600" dirty="0" smtClean="0">
                <a:latin typeface="Century Gothic" panose="020B0502020202020204" pitchFamily="34" charset="0"/>
              </a:rPr>
              <a:t>peixe</a:t>
            </a:r>
            <a:endParaRPr lang="pt-PT" sz="1600" dirty="0">
              <a:latin typeface="Century Gothic" panose="020B050202020202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00" y="4485755"/>
            <a:ext cx="922798" cy="1960946"/>
          </a:xfrm>
          <a:prstGeom prst="rect">
            <a:avLst/>
          </a:prstGeom>
          <a:ln cap="rnd">
            <a:solidFill>
              <a:srgbClr val="953735"/>
            </a:solidFill>
          </a:ln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37" y="1227565"/>
            <a:ext cx="919465" cy="1476771"/>
          </a:xfrm>
          <a:prstGeom prst="rect">
            <a:avLst/>
          </a:prstGeom>
          <a:ln cap="rnd">
            <a:solidFill>
              <a:srgbClr val="953735"/>
            </a:solidFill>
          </a:ln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12" y="2868701"/>
            <a:ext cx="1411782" cy="1376266"/>
          </a:xfrm>
          <a:prstGeom prst="rect">
            <a:avLst/>
          </a:prstGeom>
          <a:ln cap="rnd">
            <a:solidFill>
              <a:srgbClr val="953735"/>
            </a:solidFill>
          </a:ln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548" y="1189942"/>
            <a:ext cx="1128442" cy="1936651"/>
          </a:xfrm>
          <a:prstGeom prst="rect">
            <a:avLst/>
          </a:prstGeom>
          <a:ln cap="rnd">
            <a:solidFill>
              <a:srgbClr val="953735"/>
            </a:solidFill>
          </a:ln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233" y="3366509"/>
            <a:ext cx="1413490" cy="125823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211" y="4917607"/>
            <a:ext cx="1525892" cy="1423023"/>
          </a:xfrm>
          <a:prstGeom prst="rect">
            <a:avLst/>
          </a:prstGeom>
          <a:ln cap="rnd">
            <a:solidFill>
              <a:srgbClr val="953735"/>
            </a:solidFill>
          </a:ln>
        </p:spPr>
      </p:pic>
      <p:sp>
        <p:nvSpPr>
          <p:cNvPr id="22" name="CaixaDeTexto 21"/>
          <p:cNvSpPr txBox="1"/>
          <p:nvPr/>
        </p:nvSpPr>
        <p:spPr>
          <a:xfrm>
            <a:off x="5784203" y="1556494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sp>
        <p:nvSpPr>
          <p:cNvPr id="24" name="CaixaDeTexto 23"/>
          <p:cNvSpPr txBox="1"/>
          <p:nvPr/>
        </p:nvSpPr>
        <p:spPr>
          <a:xfrm>
            <a:off x="4902142" y="3014978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sp>
        <p:nvSpPr>
          <p:cNvPr id="25" name="CaixaDeTexto 24"/>
          <p:cNvSpPr txBox="1"/>
          <p:nvPr/>
        </p:nvSpPr>
        <p:spPr>
          <a:xfrm>
            <a:off x="5062538" y="3731737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sp>
        <p:nvSpPr>
          <p:cNvPr id="26" name="CaixaDeTexto 25"/>
          <p:cNvSpPr txBox="1"/>
          <p:nvPr/>
        </p:nvSpPr>
        <p:spPr>
          <a:xfrm>
            <a:off x="3362503" y="3713950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sp>
        <p:nvSpPr>
          <p:cNvPr id="27" name="CaixaDeTexto 26"/>
          <p:cNvSpPr txBox="1"/>
          <p:nvPr/>
        </p:nvSpPr>
        <p:spPr>
          <a:xfrm>
            <a:off x="2645792" y="1541097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dirty="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sp>
        <p:nvSpPr>
          <p:cNvPr id="29" name="CaixaDeTexto 28"/>
          <p:cNvSpPr txBox="1"/>
          <p:nvPr/>
        </p:nvSpPr>
        <p:spPr>
          <a:xfrm>
            <a:off x="3336872" y="2269970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dirty="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sp>
        <p:nvSpPr>
          <p:cNvPr id="30" name="CaixaDeTexto 29"/>
          <p:cNvSpPr txBox="1"/>
          <p:nvPr/>
        </p:nvSpPr>
        <p:spPr>
          <a:xfrm>
            <a:off x="5071183" y="2260917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sp>
        <p:nvSpPr>
          <p:cNvPr id="31" name="CaixaDeTexto 30"/>
          <p:cNvSpPr txBox="1"/>
          <p:nvPr/>
        </p:nvSpPr>
        <p:spPr>
          <a:xfrm>
            <a:off x="3512924" y="2997208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sp>
        <p:nvSpPr>
          <p:cNvPr id="32" name="CaixaDeTexto 31"/>
          <p:cNvSpPr txBox="1"/>
          <p:nvPr/>
        </p:nvSpPr>
        <p:spPr>
          <a:xfrm>
            <a:off x="6785555" y="5256189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sp>
        <p:nvSpPr>
          <p:cNvPr id="33" name="CaixaDeTexto 32"/>
          <p:cNvSpPr txBox="1"/>
          <p:nvPr/>
        </p:nvSpPr>
        <p:spPr>
          <a:xfrm>
            <a:off x="6878573" y="3629476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sp>
        <p:nvSpPr>
          <p:cNvPr id="34" name="CaixaDeTexto 33"/>
          <p:cNvSpPr txBox="1"/>
          <p:nvPr/>
        </p:nvSpPr>
        <p:spPr>
          <a:xfrm>
            <a:off x="6797700" y="1694986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sp>
        <p:nvSpPr>
          <p:cNvPr id="35" name="CaixaDeTexto 34"/>
          <p:cNvSpPr txBox="1"/>
          <p:nvPr/>
        </p:nvSpPr>
        <p:spPr>
          <a:xfrm>
            <a:off x="1528729" y="1706363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dirty="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sp>
        <p:nvSpPr>
          <p:cNvPr id="36" name="CaixaDeTexto 35"/>
          <p:cNvSpPr txBox="1"/>
          <p:nvPr/>
        </p:nvSpPr>
        <p:spPr>
          <a:xfrm>
            <a:off x="1634209" y="3463288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sp>
        <p:nvSpPr>
          <p:cNvPr id="37" name="CaixaDeTexto 36"/>
          <p:cNvSpPr txBox="1"/>
          <p:nvPr/>
        </p:nvSpPr>
        <p:spPr>
          <a:xfrm>
            <a:off x="1453943" y="5346416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sp>
        <p:nvSpPr>
          <p:cNvPr id="38" name="CaixaDeTexto 37"/>
          <p:cNvSpPr txBox="1"/>
          <p:nvPr/>
        </p:nvSpPr>
        <p:spPr>
          <a:xfrm>
            <a:off x="3622598" y="4470852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sp>
        <p:nvSpPr>
          <p:cNvPr id="39" name="CaixaDeTexto 38"/>
          <p:cNvSpPr txBox="1"/>
          <p:nvPr/>
        </p:nvSpPr>
        <p:spPr>
          <a:xfrm>
            <a:off x="4794427" y="4453723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sp>
        <p:nvSpPr>
          <p:cNvPr id="40" name="CaixaDeTexto 39"/>
          <p:cNvSpPr txBox="1"/>
          <p:nvPr/>
        </p:nvSpPr>
        <p:spPr>
          <a:xfrm>
            <a:off x="2531902" y="5229200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dirty="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sp>
        <p:nvSpPr>
          <p:cNvPr id="41" name="CaixaDeTexto 40"/>
          <p:cNvSpPr txBox="1"/>
          <p:nvPr/>
        </p:nvSpPr>
        <p:spPr>
          <a:xfrm>
            <a:off x="5890883" y="5227340"/>
            <a:ext cx="55351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400" smtClean="0">
                <a:sym typeface="Wingdings" panose="05000000000000000000" pitchFamily="2" charset="2"/>
              </a:rPr>
              <a:t></a:t>
            </a:r>
            <a:endParaRPr lang="pt-PT" sz="1400" dirty="0"/>
          </a:p>
        </p:txBody>
      </p:sp>
      <p:cxnSp>
        <p:nvCxnSpPr>
          <p:cNvPr id="47" name="Conector de seta reta 46"/>
          <p:cNvCxnSpPr/>
          <p:nvPr/>
        </p:nvCxnSpPr>
        <p:spPr>
          <a:xfrm flipV="1">
            <a:off x="1946523" y="3159099"/>
            <a:ext cx="1796940" cy="44831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1" name="Conector de seta reta 50"/>
          <p:cNvCxnSpPr/>
          <p:nvPr/>
        </p:nvCxnSpPr>
        <p:spPr>
          <a:xfrm>
            <a:off x="1815359" y="1894563"/>
            <a:ext cx="967467" cy="345185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5" name="Conector de seta reta 54"/>
          <p:cNvCxnSpPr/>
          <p:nvPr/>
        </p:nvCxnSpPr>
        <p:spPr>
          <a:xfrm flipV="1">
            <a:off x="1775510" y="1705593"/>
            <a:ext cx="1108440" cy="375168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8" name="Conector de seta reta 57"/>
          <p:cNvCxnSpPr/>
          <p:nvPr/>
        </p:nvCxnSpPr>
        <p:spPr>
          <a:xfrm flipH="1">
            <a:off x="5376879" y="1870968"/>
            <a:ext cx="1653884" cy="19671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0" name="Conector de seta reta 59"/>
          <p:cNvCxnSpPr/>
          <p:nvPr/>
        </p:nvCxnSpPr>
        <p:spPr>
          <a:xfrm flipH="1">
            <a:off x="5099833" y="3771065"/>
            <a:ext cx="2003273" cy="83654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2" name="Conector de seta reta 61"/>
          <p:cNvCxnSpPr/>
          <p:nvPr/>
        </p:nvCxnSpPr>
        <p:spPr>
          <a:xfrm flipH="1" flipV="1">
            <a:off x="5376879" y="2423858"/>
            <a:ext cx="1653884" cy="295737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7094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tângulo 36"/>
          <p:cNvSpPr/>
          <p:nvPr/>
        </p:nvSpPr>
        <p:spPr>
          <a:xfrm>
            <a:off x="504168" y="5508521"/>
            <a:ext cx="845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80975">
              <a:lnSpc>
                <a:spcPct val="200000"/>
              </a:lnSpc>
            </a:pP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sz="1600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É em                           que existem mais cesteiros em atividade. </a:t>
            </a:r>
          </a:p>
        </p:txBody>
      </p:sp>
      <p:sp>
        <p:nvSpPr>
          <p:cNvPr id="35" name="Retângulo 34"/>
          <p:cNvSpPr/>
          <p:nvPr/>
        </p:nvSpPr>
        <p:spPr>
          <a:xfrm>
            <a:off x="508031" y="4079974"/>
            <a:ext cx="84564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80975">
              <a:lnSpc>
                <a:spcPct val="200000"/>
              </a:lnSpc>
            </a:pP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sz="1600" b="1" dirty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pt-PT" sz="1600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 Água de Pau havia muita                          . Com ela produziam-se </a:t>
            </a:r>
          </a:p>
          <a:p>
            <a:pPr algn="just" defTabSz="180975">
              <a:lnSpc>
                <a:spcPct val="200000"/>
              </a:lnSpc>
            </a:pP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e com elas os                          . 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508031" y="1289726"/>
            <a:ext cx="845645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80975">
              <a:lnSpc>
                <a:spcPct val="200000"/>
              </a:lnSpc>
            </a:pP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sz="1600" b="1" dirty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pt-PT" sz="1600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    </a:t>
            </a:r>
            <a:r>
              <a:rPr lang="pt-PT" sz="1600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tomam a forma de flores adornadas de fios                          e</a:t>
            </a:r>
          </a:p>
          <a:p>
            <a:pPr algn="just" defTabSz="180975">
              <a:lnSpc>
                <a:spcPct val="200000"/>
              </a:lnSpc>
              <a:tabLst>
                <a:tab pos="542925" algn="l"/>
              </a:tabLst>
            </a:pP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pequenas.</a:t>
            </a:r>
          </a:p>
          <a:p>
            <a:pPr algn="just" defTabSz="180975">
              <a:lnSpc>
                <a:spcPct val="150000"/>
              </a:lnSpc>
            </a:pPr>
            <a:endParaRPr lang="pt-PT" sz="16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504555" y="2774538"/>
            <a:ext cx="845645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80975">
              <a:lnSpc>
                <a:spcPct val="200000"/>
              </a:lnSpc>
            </a:pP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sz="1600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bordado a cheio reproduz motivos                         , bordados a dois tons de </a:t>
            </a:r>
          </a:p>
          <a:p>
            <a:pPr algn="just" defTabSz="180975">
              <a:lnSpc>
                <a:spcPct val="200000"/>
              </a:lnSpc>
            </a:pP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.        </a:t>
            </a:r>
          </a:p>
          <a:p>
            <a:pPr algn="just" defTabSz="180975">
              <a:lnSpc>
                <a:spcPct val="150000"/>
              </a:lnSpc>
            </a:pPr>
            <a:endParaRPr lang="pt-PT" sz="16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7" name="Rounded Rectangle 32"/>
          <p:cNvSpPr/>
          <p:nvPr/>
        </p:nvSpPr>
        <p:spPr>
          <a:xfrm>
            <a:off x="1343518" y="1342364"/>
            <a:ext cx="1296144" cy="463835"/>
          </a:xfrm>
          <a:prstGeom prst="roundRect">
            <a:avLst/>
          </a:prstGeom>
          <a:solidFill>
            <a:srgbClr val="FFFFFF"/>
          </a:solidFill>
          <a:ln w="25400" cmpd="sng">
            <a:solidFill>
              <a:srgbClr val="9537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53735"/>
              </a:solidFill>
            </a:endParaRPr>
          </a:p>
        </p:txBody>
      </p:sp>
      <p:sp>
        <p:nvSpPr>
          <p:cNvPr id="11" name="Rectangle 39"/>
          <p:cNvSpPr/>
          <p:nvPr/>
        </p:nvSpPr>
        <p:spPr>
          <a:xfrm>
            <a:off x="1506422" y="1370638"/>
            <a:ext cx="981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953735"/>
                </a:solidFill>
              </a:rPr>
              <a:t>escamas</a:t>
            </a:r>
            <a:endParaRPr lang="en-US" dirty="0">
              <a:solidFill>
                <a:srgbClr val="953735"/>
              </a:solidFill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217619" y="407020"/>
            <a:ext cx="8743006" cy="507831"/>
          </a:xfrm>
          <a:prstGeom prst="rect">
            <a:avLst/>
          </a:prstGeom>
          <a:solidFill>
            <a:schemeClr val="bg1">
              <a:alpha val="59000"/>
            </a:schemeClr>
          </a:solidFill>
        </p:spPr>
        <p:txBody>
          <a:bodyPr wrap="square">
            <a:spAutoFit/>
          </a:bodyPr>
          <a:lstStyle/>
          <a:p>
            <a:pPr algn="just" defTabSz="542925">
              <a:lnSpc>
                <a:spcPct val="150000"/>
              </a:lnSpc>
            </a:pPr>
            <a:r>
              <a:rPr lang="pt-PT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Completa as frases.</a:t>
            </a:r>
            <a:endParaRPr lang="pt-PT" b="1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ounded Rectangle 32"/>
          <p:cNvSpPr/>
          <p:nvPr/>
        </p:nvSpPr>
        <p:spPr>
          <a:xfrm>
            <a:off x="4732397" y="2897666"/>
            <a:ext cx="1296144" cy="463835"/>
          </a:xfrm>
          <a:prstGeom prst="roundRect">
            <a:avLst/>
          </a:prstGeom>
          <a:solidFill>
            <a:srgbClr val="FFFFFF"/>
          </a:solidFill>
          <a:ln w="25400" cmpd="sng">
            <a:solidFill>
              <a:srgbClr val="9537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53735"/>
              </a:solidFill>
            </a:endParaRPr>
          </a:p>
        </p:txBody>
      </p:sp>
      <p:sp>
        <p:nvSpPr>
          <p:cNvPr id="17" name="Rectangle 39"/>
          <p:cNvSpPr/>
          <p:nvPr/>
        </p:nvSpPr>
        <p:spPr>
          <a:xfrm>
            <a:off x="5043469" y="2926024"/>
            <a:ext cx="7586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953735"/>
                </a:solidFill>
              </a:rPr>
              <a:t>florais</a:t>
            </a:r>
            <a:endParaRPr lang="en-US" dirty="0">
              <a:solidFill>
                <a:srgbClr val="953735"/>
              </a:solidFill>
            </a:endParaRPr>
          </a:p>
        </p:txBody>
      </p:sp>
      <p:sp>
        <p:nvSpPr>
          <p:cNvPr id="21" name="Rounded Rectangle 32"/>
          <p:cNvSpPr/>
          <p:nvPr/>
        </p:nvSpPr>
        <p:spPr>
          <a:xfrm>
            <a:off x="3995936" y="4174672"/>
            <a:ext cx="1296144" cy="463835"/>
          </a:xfrm>
          <a:prstGeom prst="roundRect">
            <a:avLst/>
          </a:prstGeom>
          <a:solidFill>
            <a:srgbClr val="FFFFFF"/>
          </a:solidFill>
          <a:ln w="25400" cmpd="sng">
            <a:solidFill>
              <a:srgbClr val="9537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53735"/>
              </a:solidFill>
            </a:endParaRPr>
          </a:p>
        </p:txBody>
      </p:sp>
      <p:sp>
        <p:nvSpPr>
          <p:cNvPr id="22" name="Rounded Rectangle 32"/>
          <p:cNvSpPr/>
          <p:nvPr/>
        </p:nvSpPr>
        <p:spPr>
          <a:xfrm>
            <a:off x="7733265" y="4188734"/>
            <a:ext cx="1157988" cy="463835"/>
          </a:xfrm>
          <a:prstGeom prst="roundRect">
            <a:avLst/>
          </a:prstGeom>
          <a:solidFill>
            <a:srgbClr val="FFFFFF"/>
          </a:solidFill>
          <a:ln w="25400" cmpd="sng">
            <a:solidFill>
              <a:srgbClr val="9537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53735"/>
              </a:solidFill>
            </a:endParaRPr>
          </a:p>
        </p:txBody>
      </p:sp>
      <p:sp>
        <p:nvSpPr>
          <p:cNvPr id="23" name="Rounded Rectangle 32"/>
          <p:cNvSpPr/>
          <p:nvPr/>
        </p:nvSpPr>
        <p:spPr>
          <a:xfrm>
            <a:off x="1068760" y="3273882"/>
            <a:ext cx="1198984" cy="463835"/>
          </a:xfrm>
          <a:prstGeom prst="roundRect">
            <a:avLst/>
          </a:prstGeom>
          <a:solidFill>
            <a:srgbClr val="FFFFFF"/>
          </a:solidFill>
          <a:ln w="25400" cmpd="sng">
            <a:solidFill>
              <a:srgbClr val="9537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953735"/>
                </a:solidFill>
              </a:rPr>
              <a:t>  </a:t>
            </a:r>
            <a:endParaRPr lang="en-US" dirty="0">
              <a:solidFill>
                <a:srgbClr val="953735"/>
              </a:solidFill>
            </a:endParaRPr>
          </a:p>
        </p:txBody>
      </p:sp>
      <p:sp>
        <p:nvSpPr>
          <p:cNvPr id="24" name="Rounded Rectangle 32"/>
          <p:cNvSpPr/>
          <p:nvPr/>
        </p:nvSpPr>
        <p:spPr>
          <a:xfrm>
            <a:off x="1068760" y="1915662"/>
            <a:ext cx="1296144" cy="463835"/>
          </a:xfrm>
          <a:prstGeom prst="roundRect">
            <a:avLst/>
          </a:prstGeom>
          <a:solidFill>
            <a:srgbClr val="FFFFFF"/>
          </a:solidFill>
          <a:ln w="25400" cmpd="sng">
            <a:solidFill>
              <a:srgbClr val="9537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53735"/>
              </a:solidFill>
            </a:endParaRPr>
          </a:p>
        </p:txBody>
      </p:sp>
      <p:sp>
        <p:nvSpPr>
          <p:cNvPr id="25" name="Rounded Rectangle 32"/>
          <p:cNvSpPr/>
          <p:nvPr/>
        </p:nvSpPr>
        <p:spPr>
          <a:xfrm>
            <a:off x="7044489" y="1370638"/>
            <a:ext cx="1296144" cy="463835"/>
          </a:xfrm>
          <a:prstGeom prst="roundRect">
            <a:avLst/>
          </a:prstGeom>
          <a:solidFill>
            <a:srgbClr val="FFFFFF"/>
          </a:solidFill>
          <a:ln w="25400" cmpd="sng">
            <a:solidFill>
              <a:srgbClr val="9537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53735"/>
              </a:solidFill>
            </a:endParaRPr>
          </a:p>
        </p:txBody>
      </p:sp>
      <p:sp>
        <p:nvSpPr>
          <p:cNvPr id="19" name="Rectangle 39"/>
          <p:cNvSpPr/>
          <p:nvPr/>
        </p:nvSpPr>
        <p:spPr>
          <a:xfrm>
            <a:off x="7130420" y="1396705"/>
            <a:ext cx="1124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953735"/>
                </a:solidFill>
              </a:rPr>
              <a:t>prateados</a:t>
            </a:r>
            <a:endParaRPr lang="en-US" dirty="0">
              <a:solidFill>
                <a:srgbClr val="953735"/>
              </a:solidFill>
            </a:endParaRPr>
          </a:p>
        </p:txBody>
      </p:sp>
      <p:sp>
        <p:nvSpPr>
          <p:cNvPr id="20" name="Rectangle 39"/>
          <p:cNvSpPr/>
          <p:nvPr/>
        </p:nvSpPr>
        <p:spPr>
          <a:xfrm>
            <a:off x="1280110" y="1965479"/>
            <a:ext cx="8734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953735"/>
                </a:solidFill>
              </a:rPr>
              <a:t>pérolas</a:t>
            </a:r>
            <a:endParaRPr lang="en-US" dirty="0">
              <a:solidFill>
                <a:srgbClr val="953735"/>
              </a:solidFill>
            </a:endParaRPr>
          </a:p>
        </p:txBody>
      </p:sp>
      <p:sp>
        <p:nvSpPr>
          <p:cNvPr id="27" name="Rectangle 39"/>
          <p:cNvSpPr/>
          <p:nvPr/>
        </p:nvSpPr>
        <p:spPr>
          <a:xfrm>
            <a:off x="4069171" y="4213193"/>
            <a:ext cx="1149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953735"/>
                </a:solidFill>
              </a:rPr>
              <a:t>espadama</a:t>
            </a:r>
            <a:endParaRPr lang="en-US" dirty="0">
              <a:solidFill>
                <a:srgbClr val="953735"/>
              </a:solidFill>
            </a:endParaRPr>
          </a:p>
        </p:txBody>
      </p:sp>
      <p:sp>
        <p:nvSpPr>
          <p:cNvPr id="28" name="Rectangle 39"/>
          <p:cNvSpPr/>
          <p:nvPr/>
        </p:nvSpPr>
        <p:spPr>
          <a:xfrm>
            <a:off x="7911476" y="4186043"/>
            <a:ext cx="801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953735"/>
                </a:solidFill>
              </a:rPr>
              <a:t>cordas</a:t>
            </a:r>
            <a:endParaRPr lang="en-US" dirty="0">
              <a:solidFill>
                <a:srgbClr val="953735"/>
              </a:solidFill>
            </a:endParaRPr>
          </a:p>
        </p:txBody>
      </p:sp>
      <p:sp>
        <p:nvSpPr>
          <p:cNvPr id="31" name="Rounded Rectangle 32"/>
          <p:cNvSpPr/>
          <p:nvPr/>
        </p:nvSpPr>
        <p:spPr>
          <a:xfrm>
            <a:off x="1593431" y="5591445"/>
            <a:ext cx="1296144" cy="463835"/>
          </a:xfrm>
          <a:prstGeom prst="roundRect">
            <a:avLst/>
          </a:prstGeom>
          <a:solidFill>
            <a:srgbClr val="FFFFFF"/>
          </a:solidFill>
          <a:ln w="25400" cmpd="sng">
            <a:solidFill>
              <a:srgbClr val="9537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53735"/>
              </a:solidFill>
            </a:endParaRPr>
          </a:p>
        </p:txBody>
      </p:sp>
      <p:sp>
        <p:nvSpPr>
          <p:cNvPr id="34" name="Rounded Rectangle 32"/>
          <p:cNvSpPr/>
          <p:nvPr/>
        </p:nvSpPr>
        <p:spPr>
          <a:xfrm>
            <a:off x="2409925" y="4652569"/>
            <a:ext cx="1296144" cy="463835"/>
          </a:xfrm>
          <a:prstGeom prst="roundRect">
            <a:avLst/>
          </a:prstGeom>
          <a:solidFill>
            <a:srgbClr val="FFFFFF"/>
          </a:solidFill>
          <a:ln w="25400" cmpd="sng">
            <a:solidFill>
              <a:srgbClr val="9537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53735"/>
              </a:solidFill>
            </a:endParaRPr>
          </a:p>
        </p:txBody>
      </p:sp>
      <p:sp>
        <p:nvSpPr>
          <p:cNvPr id="18" name="Rectangle 39"/>
          <p:cNvSpPr/>
          <p:nvPr/>
        </p:nvSpPr>
        <p:spPr>
          <a:xfrm>
            <a:off x="1388143" y="3302822"/>
            <a:ext cx="560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953735"/>
                </a:solidFill>
              </a:rPr>
              <a:t>azul</a:t>
            </a:r>
            <a:endParaRPr lang="en-US" dirty="0">
              <a:solidFill>
                <a:srgbClr val="953735"/>
              </a:solidFill>
            </a:endParaRPr>
          </a:p>
        </p:txBody>
      </p:sp>
      <p:sp>
        <p:nvSpPr>
          <p:cNvPr id="30" name="Rectangle 39"/>
          <p:cNvSpPr/>
          <p:nvPr/>
        </p:nvSpPr>
        <p:spPr>
          <a:xfrm>
            <a:off x="2530609" y="4680138"/>
            <a:ext cx="1054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953735"/>
                </a:solidFill>
              </a:rPr>
              <a:t>capachos</a:t>
            </a:r>
            <a:endParaRPr lang="en-US" dirty="0">
              <a:solidFill>
                <a:srgbClr val="953735"/>
              </a:solidFill>
            </a:endParaRPr>
          </a:p>
        </p:txBody>
      </p:sp>
      <p:sp>
        <p:nvSpPr>
          <p:cNvPr id="29" name="Rectangle 39"/>
          <p:cNvSpPr/>
          <p:nvPr/>
        </p:nvSpPr>
        <p:spPr>
          <a:xfrm>
            <a:off x="1567344" y="5638696"/>
            <a:ext cx="1348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953735"/>
                </a:solidFill>
              </a:rPr>
              <a:t>Água de Pau</a:t>
            </a:r>
            <a:endParaRPr lang="en-US" dirty="0">
              <a:solidFill>
                <a:srgbClr val="9537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6285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5" grpId="0"/>
      <p:bldP spid="13" grpId="0"/>
      <p:bldP spid="26" grpId="0"/>
      <p:bldP spid="7" grpId="0" animBg="1"/>
      <p:bldP spid="11" grpId="0"/>
      <p:bldP spid="16" grpId="0" animBg="1"/>
      <p:bldP spid="17" grpId="0"/>
      <p:bldP spid="21" grpId="0" animBg="1"/>
      <p:bldP spid="22" grpId="0" animBg="1"/>
      <p:bldP spid="23" grpId="0" animBg="1"/>
      <p:bldP spid="24" grpId="0" animBg="1"/>
      <p:bldP spid="25" grpId="0" animBg="1"/>
      <p:bldP spid="19" grpId="0"/>
      <p:bldP spid="20" grpId="0"/>
      <p:bldP spid="27" grpId="0"/>
      <p:bldP spid="28" grpId="0"/>
      <p:bldP spid="31" grpId="0" animBg="1"/>
      <p:bldP spid="34" grpId="0" animBg="1"/>
      <p:bldP spid="18" grpId="0"/>
      <p:bldP spid="30" grpId="0"/>
      <p:bldP spid="29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tângulo 26"/>
          <p:cNvSpPr/>
          <p:nvPr/>
        </p:nvSpPr>
        <p:spPr>
          <a:xfrm>
            <a:off x="487711" y="4728046"/>
            <a:ext cx="845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446088" algn="just" defTabSz="180975">
              <a:lnSpc>
                <a:spcPct val="200000"/>
              </a:lnSpc>
              <a:tabLst>
                <a:tab pos="180975" algn="l"/>
              </a:tabLst>
            </a:pP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sz="1600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Existem </a:t>
            </a:r>
            <a:r>
              <a:rPr lang="pt-PT" sz="160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atualmente                           “Bonecreiros</a:t>
            </a: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 na                         .</a:t>
            </a:r>
            <a:endParaRPr lang="pt-PT" sz="16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tângulo 22"/>
          <p:cNvSpPr/>
          <p:nvPr/>
        </p:nvSpPr>
        <p:spPr>
          <a:xfrm>
            <a:off x="508031" y="3431902"/>
            <a:ext cx="84564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446088" algn="just" defTabSz="180975">
              <a:lnSpc>
                <a:spcPct val="200000"/>
              </a:lnSpc>
              <a:tabLst>
                <a:tab pos="180975" algn="l"/>
              </a:tabLst>
            </a:pP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sz="1600" b="1" dirty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pt-PT" sz="1600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produção de bonecos de barro para o          </a:t>
            </a:r>
            <a:r>
              <a:rPr lang="pt-PT" sz="1600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começou no século</a:t>
            </a:r>
          </a:p>
          <a:p>
            <a:pPr marL="446088" indent="-446088" algn="just" defTabSz="180975">
              <a:lnSpc>
                <a:spcPct val="200000"/>
              </a:lnSpc>
              <a:tabLst>
                <a:tab pos="180975" algn="l"/>
              </a:tabLst>
            </a:pPr>
            <a:r>
              <a:rPr lang="pt-PT" sz="16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	.</a:t>
            </a:r>
            <a:endParaRPr lang="pt-PT" sz="16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tângulo 21"/>
          <p:cNvSpPr/>
          <p:nvPr/>
        </p:nvSpPr>
        <p:spPr>
          <a:xfrm>
            <a:off x="494772" y="2628201"/>
            <a:ext cx="845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446088" algn="just" defTabSz="180975">
              <a:lnSpc>
                <a:spcPct val="200000"/>
              </a:lnSpc>
              <a:tabLst>
                <a:tab pos="180975" algn="l"/>
              </a:tabLst>
            </a:pP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sz="1600" b="1" dirty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pt-PT" sz="1600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PT" sz="1600" dirty="0" smtClean="0">
                <a:solidFill>
                  <a:srgbClr val="2F1C1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Foi em Água de Pau que se iniciou o </a:t>
            </a: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fabrico de                                  .</a:t>
            </a:r>
            <a:endParaRPr lang="pt-PT" sz="16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508031" y="426265"/>
            <a:ext cx="8456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80975">
              <a:lnSpc>
                <a:spcPct val="200000"/>
              </a:lnSpc>
            </a:pP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sz="1600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                         são presépios em miniatura.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3" name="Rounded Rectangle 32"/>
          <p:cNvSpPr/>
          <p:nvPr/>
        </p:nvSpPr>
        <p:spPr>
          <a:xfrm>
            <a:off x="2987824" y="4837373"/>
            <a:ext cx="1296144" cy="463835"/>
          </a:xfrm>
          <a:prstGeom prst="roundRect">
            <a:avLst/>
          </a:prstGeom>
          <a:solidFill>
            <a:srgbClr val="FFFFFF"/>
          </a:solidFill>
          <a:ln w="25400" cmpd="sng">
            <a:solidFill>
              <a:srgbClr val="9537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53735"/>
              </a:solidFill>
            </a:endParaRPr>
          </a:p>
        </p:txBody>
      </p:sp>
      <p:sp>
        <p:nvSpPr>
          <p:cNvPr id="14" name="Rounded Rectangle 32"/>
          <p:cNvSpPr/>
          <p:nvPr/>
        </p:nvSpPr>
        <p:spPr>
          <a:xfrm>
            <a:off x="1028282" y="4057749"/>
            <a:ext cx="1296144" cy="463835"/>
          </a:xfrm>
          <a:prstGeom prst="roundRect">
            <a:avLst/>
          </a:prstGeom>
          <a:solidFill>
            <a:srgbClr val="FFFFFF"/>
          </a:solidFill>
          <a:ln w="25400" cmpd="sng">
            <a:solidFill>
              <a:srgbClr val="9537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53735"/>
              </a:solidFill>
            </a:endParaRPr>
          </a:p>
        </p:txBody>
      </p:sp>
      <p:sp>
        <p:nvSpPr>
          <p:cNvPr id="15" name="Rounded Rectangle 32"/>
          <p:cNvSpPr/>
          <p:nvPr/>
        </p:nvSpPr>
        <p:spPr>
          <a:xfrm>
            <a:off x="5220072" y="3541229"/>
            <a:ext cx="1296144" cy="463835"/>
          </a:xfrm>
          <a:prstGeom prst="roundRect">
            <a:avLst/>
          </a:prstGeom>
          <a:solidFill>
            <a:srgbClr val="FFFFFF"/>
          </a:solidFill>
          <a:ln w="25400" cmpd="sng">
            <a:solidFill>
              <a:srgbClr val="9537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53735"/>
              </a:solidFill>
            </a:endParaRPr>
          </a:p>
        </p:txBody>
      </p:sp>
      <p:sp>
        <p:nvSpPr>
          <p:cNvPr id="18" name="Rounded Rectangle 32"/>
          <p:cNvSpPr/>
          <p:nvPr/>
        </p:nvSpPr>
        <p:spPr>
          <a:xfrm>
            <a:off x="1312404" y="499999"/>
            <a:ext cx="1296144" cy="463835"/>
          </a:xfrm>
          <a:prstGeom prst="roundRect">
            <a:avLst/>
          </a:prstGeom>
          <a:solidFill>
            <a:srgbClr val="FFFFFF"/>
          </a:solidFill>
          <a:ln w="25400" cmpd="sng">
            <a:solidFill>
              <a:srgbClr val="9537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53735"/>
              </a:solidFill>
            </a:endParaRPr>
          </a:p>
        </p:txBody>
      </p:sp>
      <p:sp>
        <p:nvSpPr>
          <p:cNvPr id="19" name="Rounded Rectangle 32"/>
          <p:cNvSpPr/>
          <p:nvPr/>
        </p:nvSpPr>
        <p:spPr>
          <a:xfrm>
            <a:off x="5796136" y="2749141"/>
            <a:ext cx="1748806" cy="463835"/>
          </a:xfrm>
          <a:prstGeom prst="roundRect">
            <a:avLst/>
          </a:prstGeom>
          <a:solidFill>
            <a:srgbClr val="FFFFFF"/>
          </a:solidFill>
          <a:ln w="25400" cmpd="sng">
            <a:solidFill>
              <a:srgbClr val="9537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53735"/>
              </a:solidFill>
            </a:endParaRPr>
          </a:p>
        </p:txBody>
      </p:sp>
      <p:sp>
        <p:nvSpPr>
          <p:cNvPr id="20" name="Rectangle 39"/>
          <p:cNvSpPr/>
          <p:nvPr/>
        </p:nvSpPr>
        <p:spPr>
          <a:xfrm>
            <a:off x="5853666" y="2796392"/>
            <a:ext cx="17136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rgbClr val="953735"/>
                </a:solidFill>
              </a:rPr>
              <a:t>t</a:t>
            </a:r>
            <a:r>
              <a:rPr lang="en-US" dirty="0" err="1" smtClean="0">
                <a:solidFill>
                  <a:srgbClr val="953735"/>
                </a:solidFill>
              </a:rPr>
              <a:t>rajes</a:t>
            </a:r>
            <a:r>
              <a:rPr lang="en-US" dirty="0" smtClean="0">
                <a:solidFill>
                  <a:srgbClr val="953735"/>
                </a:solidFill>
              </a:rPr>
              <a:t> </a:t>
            </a:r>
            <a:r>
              <a:rPr lang="en-US" dirty="0" err="1" smtClean="0">
                <a:solidFill>
                  <a:srgbClr val="953735"/>
                </a:solidFill>
              </a:rPr>
              <a:t>folclóricos</a:t>
            </a:r>
            <a:endParaRPr lang="en-US" dirty="0">
              <a:solidFill>
                <a:srgbClr val="953735"/>
              </a:solidFill>
            </a:endParaRPr>
          </a:p>
        </p:txBody>
      </p:sp>
      <p:sp>
        <p:nvSpPr>
          <p:cNvPr id="7" name="Rectangle 39"/>
          <p:cNvSpPr/>
          <p:nvPr/>
        </p:nvSpPr>
        <p:spPr>
          <a:xfrm>
            <a:off x="1477010" y="547250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953735"/>
                </a:solidFill>
              </a:rPr>
              <a:t>lapinhas</a:t>
            </a:r>
            <a:endParaRPr lang="en-US" dirty="0">
              <a:solidFill>
                <a:srgbClr val="953735"/>
              </a:solidFill>
            </a:endParaRPr>
          </a:p>
        </p:txBody>
      </p:sp>
      <p:sp>
        <p:nvSpPr>
          <p:cNvPr id="21" name="Retângulo 20"/>
          <p:cNvSpPr/>
          <p:nvPr/>
        </p:nvSpPr>
        <p:spPr>
          <a:xfrm>
            <a:off x="508031" y="1412776"/>
            <a:ext cx="84564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446088" algn="just" defTabSz="180975">
              <a:lnSpc>
                <a:spcPct val="200000"/>
              </a:lnSpc>
              <a:tabLst>
                <a:tab pos="180975" algn="l"/>
              </a:tabLst>
            </a:pP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PT" sz="1600" b="1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    </a:t>
            </a:r>
            <a:r>
              <a:rPr lang="pt-PT" sz="1600" dirty="0" smtClean="0">
                <a:solidFill>
                  <a:srgbClr val="953735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pt-PT" sz="1600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surgiu da necessidade das mulheres fazerem o vestuário da      família.</a:t>
            </a:r>
            <a:endParaRPr lang="pt-PT" sz="1600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ounded Rectangle 32"/>
          <p:cNvSpPr/>
          <p:nvPr/>
        </p:nvSpPr>
        <p:spPr>
          <a:xfrm>
            <a:off x="1289124" y="1535361"/>
            <a:ext cx="1296144" cy="463835"/>
          </a:xfrm>
          <a:prstGeom prst="roundRect">
            <a:avLst/>
          </a:prstGeom>
          <a:solidFill>
            <a:srgbClr val="FFFFFF"/>
          </a:solidFill>
          <a:ln w="25400" cmpd="sng">
            <a:solidFill>
              <a:srgbClr val="9537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53735"/>
              </a:solidFill>
            </a:endParaRPr>
          </a:p>
        </p:txBody>
      </p:sp>
      <p:sp>
        <p:nvSpPr>
          <p:cNvPr id="12" name="Rectangle 39"/>
          <p:cNvSpPr/>
          <p:nvPr/>
        </p:nvSpPr>
        <p:spPr>
          <a:xfrm>
            <a:off x="1358159" y="1559052"/>
            <a:ext cx="1158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953735"/>
                </a:solidFill>
              </a:rPr>
              <a:t>tecelagem</a:t>
            </a:r>
            <a:endParaRPr lang="en-US" dirty="0">
              <a:solidFill>
                <a:srgbClr val="953735"/>
              </a:solidFill>
            </a:endParaRPr>
          </a:p>
        </p:txBody>
      </p:sp>
      <p:sp>
        <p:nvSpPr>
          <p:cNvPr id="11" name="Rectangle 39"/>
          <p:cNvSpPr/>
          <p:nvPr/>
        </p:nvSpPr>
        <p:spPr>
          <a:xfrm>
            <a:off x="5367750" y="3566999"/>
            <a:ext cx="10007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953735"/>
                </a:solidFill>
              </a:rPr>
              <a:t>presépio</a:t>
            </a:r>
            <a:endParaRPr lang="en-US" dirty="0">
              <a:solidFill>
                <a:srgbClr val="953735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1434942" y="4097131"/>
            <a:ext cx="482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953735"/>
                </a:solidFill>
              </a:rPr>
              <a:t>XIX</a:t>
            </a:r>
            <a:endParaRPr lang="en-US" dirty="0">
              <a:solidFill>
                <a:srgbClr val="953735"/>
              </a:solidFill>
            </a:endParaRPr>
          </a:p>
        </p:txBody>
      </p:sp>
      <p:sp>
        <p:nvSpPr>
          <p:cNvPr id="28" name="Rounded Rectangle 32"/>
          <p:cNvSpPr/>
          <p:nvPr/>
        </p:nvSpPr>
        <p:spPr>
          <a:xfrm>
            <a:off x="6171022" y="4862129"/>
            <a:ext cx="1296144" cy="463835"/>
          </a:xfrm>
          <a:prstGeom prst="roundRect">
            <a:avLst/>
          </a:prstGeom>
          <a:solidFill>
            <a:srgbClr val="FFFFFF"/>
          </a:solidFill>
          <a:ln w="25400" cmpd="sng">
            <a:solidFill>
              <a:srgbClr val="9537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53735"/>
              </a:solidFill>
            </a:endParaRPr>
          </a:p>
        </p:txBody>
      </p:sp>
      <p:sp>
        <p:nvSpPr>
          <p:cNvPr id="25" name="Rectangle 39"/>
          <p:cNvSpPr/>
          <p:nvPr/>
        </p:nvSpPr>
        <p:spPr>
          <a:xfrm>
            <a:off x="3350401" y="4877388"/>
            <a:ext cx="570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953735"/>
                </a:solidFill>
              </a:rPr>
              <a:t>dois</a:t>
            </a:r>
            <a:endParaRPr lang="en-US" dirty="0">
              <a:solidFill>
                <a:srgbClr val="953735"/>
              </a:solidFill>
            </a:endParaRPr>
          </a:p>
        </p:txBody>
      </p:sp>
      <p:sp>
        <p:nvSpPr>
          <p:cNvPr id="24" name="Rectangle 39"/>
          <p:cNvSpPr/>
          <p:nvPr/>
        </p:nvSpPr>
        <p:spPr>
          <a:xfrm>
            <a:off x="6452647" y="4864800"/>
            <a:ext cx="73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953735"/>
                </a:solidFill>
              </a:rPr>
              <a:t>Lagoa</a:t>
            </a:r>
            <a:endParaRPr lang="en-US" dirty="0">
              <a:solidFill>
                <a:srgbClr val="9537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3978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3" grpId="0"/>
      <p:bldP spid="22" grpId="0"/>
      <p:bldP spid="13" grpId="0" animBg="1"/>
      <p:bldP spid="14" grpId="0" animBg="1"/>
      <p:bldP spid="15" grpId="0" animBg="1"/>
      <p:bldP spid="19" grpId="0" animBg="1"/>
      <p:bldP spid="20" grpId="0"/>
      <p:bldP spid="7" grpId="0"/>
      <p:bldP spid="21" grpId="0"/>
      <p:bldP spid="16" grpId="0" animBg="1"/>
      <p:bldP spid="12" grpId="0"/>
      <p:bldP spid="11" grpId="0"/>
      <p:bldP spid="26" grpId="0"/>
      <p:bldP spid="28" grpId="0" animBg="1"/>
      <p:bldP spid="25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693862" y="-1395539"/>
            <a:ext cx="12530558" cy="9598820"/>
            <a:chOff x="-1693862" y="-1395539"/>
            <a:chExt cx="12530558" cy="9598820"/>
          </a:xfrm>
        </p:grpSpPr>
        <p:sp>
          <p:nvSpPr>
            <p:cNvPr id="5" name="Menos 4"/>
            <p:cNvSpPr/>
            <p:nvPr/>
          </p:nvSpPr>
          <p:spPr>
            <a:xfrm>
              <a:off x="-1692696" y="666936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Menos 5"/>
            <p:cNvSpPr/>
            <p:nvPr/>
          </p:nvSpPr>
          <p:spPr>
            <a:xfrm>
              <a:off x="-1693862" y="-57150"/>
              <a:ext cx="12529392" cy="245790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srgbClr val="953735"/>
                </a:solidFill>
              </a:endParaRPr>
            </a:p>
          </p:txBody>
        </p:sp>
        <p:sp>
          <p:nvSpPr>
            <p:cNvPr id="8" name="Menos 7"/>
            <p:cNvSpPr/>
            <p:nvPr/>
          </p:nvSpPr>
          <p:spPr>
            <a:xfrm rot="16200000">
              <a:off x="4310589" y="3258360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Menos 8"/>
            <p:cNvSpPr/>
            <p:nvPr/>
          </p:nvSpPr>
          <p:spPr>
            <a:xfrm rot="16200000">
              <a:off x="-4743655" y="3280114"/>
              <a:ext cx="9577066" cy="269267"/>
            </a:xfrm>
            <a:prstGeom prst="mathMinus">
              <a:avLst>
                <a:gd name="adj1" fmla="val 55669"/>
              </a:avLst>
            </a:prstGeom>
            <a:solidFill>
              <a:srgbClr val="9537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14" y="159442"/>
            <a:ext cx="8900782" cy="5933854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207722" y="6196662"/>
            <a:ext cx="88287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i="1" dirty="0" smtClean="0">
                <a:latin typeface="Century Gothic" panose="020B0502020202020204" pitchFamily="34" charset="0"/>
              </a:rPr>
              <a:t>Praça do Rosário – Domingo de Pentecostes</a:t>
            </a:r>
            <a:endParaRPr lang="pt-PT" sz="2000" b="1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2786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3000">
              <a:schemeClr val="tx1"/>
            </a:gs>
            <a:gs pos="100000">
              <a:schemeClr val="tx1">
                <a:lumMod val="50000"/>
                <a:lumOff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Inside-right pages with text"/>
          <p:cNvGrpSpPr/>
          <p:nvPr/>
        </p:nvGrpSpPr>
        <p:grpSpPr>
          <a:xfrm>
            <a:off x="4572000" y="1371600"/>
            <a:ext cx="3044952" cy="4114800"/>
            <a:chOff x="4572000" y="1371600"/>
            <a:chExt cx="3044952" cy="4114800"/>
          </a:xfrm>
        </p:grpSpPr>
        <p:grpSp>
          <p:nvGrpSpPr>
            <p:cNvPr id="3" name="Inside-right"/>
            <p:cNvGrpSpPr/>
            <p:nvPr/>
          </p:nvGrpSpPr>
          <p:grpSpPr>
            <a:xfrm rot="10800000">
              <a:off x="4572000" y="1371600"/>
              <a:ext cx="3044952" cy="4114800"/>
              <a:chOff x="1527048" y="1371600"/>
              <a:chExt cx="3044952" cy="4114800"/>
            </a:xfrm>
          </p:grpSpPr>
          <p:sp>
            <p:nvSpPr>
              <p:cNvPr id="141" name="Rounded Rectangle 140"/>
              <p:cNvSpPr/>
              <p:nvPr/>
            </p:nvSpPr>
            <p:spPr>
              <a:xfrm>
                <a:off x="1527048" y="1371600"/>
                <a:ext cx="3044952" cy="4114800"/>
              </a:xfrm>
              <a:prstGeom prst="roundRect">
                <a:avLst>
                  <a:gd name="adj" fmla="val 1580"/>
                </a:avLst>
              </a:pr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prstClr val="white"/>
                  </a:solidFill>
                </a:endParaRPr>
              </a:p>
            </p:txBody>
          </p:sp>
          <p:sp>
            <p:nvSpPr>
              <p:cNvPr id="142" name="Rectangle 141"/>
              <p:cNvSpPr/>
              <p:nvPr/>
            </p:nvSpPr>
            <p:spPr>
              <a:xfrm>
                <a:off x="1691640" y="1449324"/>
                <a:ext cx="2880360" cy="395935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">
                    <a:schemeClr val="bg1"/>
                  </a:gs>
                  <a:gs pos="18000">
                    <a:schemeClr val="bg1">
                      <a:lumMod val="95000"/>
                    </a:schemeClr>
                  </a:gs>
                  <a:gs pos="38000">
                    <a:schemeClr val="bg1"/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Group 167"/>
            <p:cNvGrpSpPr/>
            <p:nvPr/>
          </p:nvGrpSpPr>
          <p:grpSpPr>
            <a:xfrm>
              <a:off x="7162800" y="1453896"/>
              <a:ext cx="246855" cy="3950208"/>
              <a:chOff x="7162800" y="1453896"/>
              <a:chExt cx="246855" cy="3950208"/>
            </a:xfrm>
          </p:grpSpPr>
          <p:cxnSp>
            <p:nvCxnSpPr>
              <p:cNvPr id="161" name="Straight Connector 160"/>
              <p:cNvCxnSpPr/>
              <p:nvPr/>
            </p:nvCxnSpPr>
            <p:spPr>
              <a:xfrm rot="5400000">
                <a:off x="5263102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/>
              <p:cNvCxnSpPr/>
              <p:nvPr/>
            </p:nvCxnSpPr>
            <p:spPr>
              <a:xfrm rot="5400000">
                <a:off x="5318266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/>
              <p:cNvCxnSpPr/>
              <p:nvPr/>
            </p:nvCxnSpPr>
            <p:spPr>
              <a:xfrm rot="5400000">
                <a:off x="5356763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/>
              <p:cNvCxnSpPr/>
              <p:nvPr/>
            </p:nvCxnSpPr>
            <p:spPr>
              <a:xfrm rot="5400000">
                <a:off x="5395260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/>
              <p:cNvCxnSpPr/>
              <p:nvPr/>
            </p:nvCxnSpPr>
            <p:spPr>
              <a:xfrm rot="5400000">
                <a:off x="5433757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/>
              <p:cNvCxnSpPr/>
              <p:nvPr/>
            </p:nvCxnSpPr>
            <p:spPr>
              <a:xfrm rot="5400000">
                <a:off x="5188490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Inside-left pages"/>
          <p:cNvGrpSpPr/>
          <p:nvPr/>
        </p:nvGrpSpPr>
        <p:grpSpPr>
          <a:xfrm>
            <a:off x="1527048" y="1371600"/>
            <a:ext cx="3044952" cy="4114800"/>
            <a:chOff x="1527048" y="1371600"/>
            <a:chExt cx="3044952" cy="4114800"/>
          </a:xfrm>
        </p:grpSpPr>
        <p:sp>
          <p:nvSpPr>
            <p:cNvPr id="103" name="Rounded Rectangle 102"/>
            <p:cNvSpPr/>
            <p:nvPr/>
          </p:nvSpPr>
          <p:spPr>
            <a:xfrm>
              <a:off x="1527048" y="1371600"/>
              <a:ext cx="3044952" cy="4114800"/>
            </a:xfrm>
            <a:prstGeom prst="roundRect">
              <a:avLst>
                <a:gd name="adj" fmla="val 1580"/>
              </a:avLst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>
                    <a:lumMod val="5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1691640" y="1449324"/>
              <a:ext cx="2880360" cy="395935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">
                  <a:schemeClr val="bg1"/>
                </a:gs>
                <a:gs pos="18000">
                  <a:schemeClr val="bg1">
                    <a:lumMod val="95000"/>
                  </a:schemeClr>
                </a:gs>
                <a:gs pos="38000">
                  <a:schemeClr val="bg1"/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Book cover"/>
          <p:cNvGrpSpPr/>
          <p:nvPr/>
        </p:nvGrpSpPr>
        <p:grpSpPr>
          <a:xfrm>
            <a:off x="1517522" y="1332738"/>
            <a:ext cx="3048000" cy="4153662"/>
            <a:chOff x="4573828" y="5325575"/>
            <a:chExt cx="3048000" cy="4153662"/>
          </a:xfrm>
        </p:grpSpPr>
        <p:sp>
          <p:nvSpPr>
            <p:cNvPr id="27" name="Rounded Rectangle 26"/>
            <p:cNvSpPr/>
            <p:nvPr/>
          </p:nvSpPr>
          <p:spPr>
            <a:xfrm>
              <a:off x="4573828" y="5364437"/>
              <a:ext cx="3048000" cy="4114800"/>
            </a:xfrm>
            <a:prstGeom prst="roundRect">
              <a:avLst>
                <a:gd name="adj" fmla="val 2196"/>
              </a:avLst>
            </a:prstGeom>
            <a:gradFill flip="none" rotWithShape="1">
              <a:gsLst>
                <a:gs pos="0">
                  <a:schemeClr val="accent2">
                    <a:lumMod val="5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50800" h="508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6954316" y="5325575"/>
              <a:ext cx="667512" cy="4114800"/>
            </a:xfrm>
            <a:prstGeom prst="roundRect">
              <a:avLst>
                <a:gd name="adj" fmla="val 2196"/>
              </a:avLst>
            </a:pr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88" name="Rounded Rectangle 87"/>
            <p:cNvSpPr/>
            <p:nvPr/>
          </p:nvSpPr>
          <p:spPr>
            <a:xfrm>
              <a:off x="6932787" y="8371112"/>
              <a:ext cx="667512" cy="731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  <a:shade val="30000"/>
                    <a:satMod val="115000"/>
                  </a:schemeClr>
                </a:gs>
                <a:gs pos="50000">
                  <a:schemeClr val="accent2">
                    <a:lumMod val="75000"/>
                    <a:shade val="67500"/>
                    <a:satMod val="115000"/>
                  </a:schemeClr>
                </a:gs>
                <a:gs pos="100000">
                  <a:schemeClr val="accent2">
                    <a:lumMod val="75000"/>
                    <a:shade val="100000"/>
                    <a:satMod val="115000"/>
                  </a:schemeClr>
                </a:gs>
              </a:gsLst>
              <a:lin ang="8100000" scaled="1"/>
            </a:gradFill>
            <a:ln>
              <a:noFill/>
            </a:ln>
            <a:effectLst/>
            <a:scene3d>
              <a:camera prst="orthographicFront"/>
              <a:lightRig rig="sof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98" name="Rounded Rectangle 97"/>
            <p:cNvSpPr/>
            <p:nvPr/>
          </p:nvSpPr>
          <p:spPr>
            <a:xfrm>
              <a:off x="6924077" y="6241677"/>
              <a:ext cx="667512" cy="731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  <a:shade val="30000"/>
                    <a:satMod val="115000"/>
                  </a:schemeClr>
                </a:gs>
                <a:gs pos="50000">
                  <a:schemeClr val="accent2">
                    <a:lumMod val="75000"/>
                    <a:shade val="67500"/>
                    <a:satMod val="115000"/>
                  </a:schemeClr>
                </a:gs>
                <a:gs pos="100000">
                  <a:schemeClr val="accent2">
                    <a:lumMod val="75000"/>
                    <a:shade val="100000"/>
                    <a:satMod val="115000"/>
                  </a:schemeClr>
                </a:gs>
              </a:gsLst>
              <a:lin ang="8100000" scaled="1"/>
            </a:gradFill>
            <a:ln>
              <a:noFill/>
            </a:ln>
            <a:effectLst/>
            <a:scene3d>
              <a:camera prst="orthographicFront"/>
              <a:lightRig rig="sof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6897611" y="9364909"/>
              <a:ext cx="667512" cy="731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  <a:shade val="30000"/>
                    <a:satMod val="115000"/>
                  </a:schemeClr>
                </a:gs>
                <a:gs pos="50000">
                  <a:schemeClr val="accent2">
                    <a:lumMod val="75000"/>
                    <a:shade val="67500"/>
                    <a:satMod val="115000"/>
                  </a:schemeClr>
                </a:gs>
                <a:gs pos="100000">
                  <a:schemeClr val="accent2">
                    <a:lumMod val="75000"/>
                    <a:shade val="100000"/>
                    <a:satMod val="115000"/>
                  </a:schemeClr>
                </a:gs>
              </a:gsLst>
              <a:lin ang="8100000" scaled="1"/>
            </a:gradFill>
            <a:ln>
              <a:noFill/>
            </a:ln>
            <a:effectLst/>
            <a:scene3d>
              <a:camera prst="orthographicFront"/>
              <a:lightRig rig="sof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6914319" y="5404469"/>
              <a:ext cx="667512" cy="731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  <a:shade val="30000"/>
                    <a:satMod val="115000"/>
                  </a:schemeClr>
                </a:gs>
                <a:gs pos="50000">
                  <a:schemeClr val="accent2">
                    <a:lumMod val="75000"/>
                    <a:shade val="67500"/>
                    <a:satMod val="115000"/>
                  </a:schemeClr>
                </a:gs>
                <a:gs pos="100000">
                  <a:schemeClr val="accent2">
                    <a:lumMod val="75000"/>
                    <a:shade val="100000"/>
                    <a:satMod val="115000"/>
                  </a:schemeClr>
                </a:gs>
              </a:gsLst>
              <a:lin ang="8100000" scaled="1"/>
            </a:gradFill>
            <a:ln>
              <a:noFill/>
            </a:ln>
            <a:effectLst/>
            <a:scene3d>
              <a:camera prst="orthographicFront"/>
              <a:lightRig rig="sof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30" name="Rounded Rectangle 98"/>
            <p:cNvSpPr/>
            <p:nvPr/>
          </p:nvSpPr>
          <p:spPr>
            <a:xfrm>
              <a:off x="6932787" y="7293947"/>
              <a:ext cx="667512" cy="731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  <a:shade val="30000"/>
                    <a:satMod val="115000"/>
                  </a:schemeClr>
                </a:gs>
                <a:gs pos="50000">
                  <a:schemeClr val="accent2">
                    <a:lumMod val="75000"/>
                    <a:shade val="67500"/>
                    <a:satMod val="115000"/>
                  </a:schemeClr>
                </a:gs>
                <a:gs pos="100000">
                  <a:schemeClr val="accent2">
                    <a:lumMod val="75000"/>
                    <a:shade val="100000"/>
                    <a:satMod val="115000"/>
                  </a:schemeClr>
                </a:gs>
              </a:gsLst>
              <a:lin ang="8100000" scaled="1"/>
            </a:gradFill>
            <a:ln>
              <a:noFill/>
            </a:ln>
            <a:effectLst/>
            <a:scene3d>
              <a:camera prst="orthographicFront"/>
              <a:lightRig rig="sof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</p:grpSp>
      <p:sp>
        <p:nvSpPr>
          <p:cNvPr id="26" name="TextBox 142"/>
          <p:cNvSpPr txBox="1"/>
          <p:nvPr/>
        </p:nvSpPr>
        <p:spPr>
          <a:xfrm>
            <a:off x="1871758" y="2420888"/>
            <a:ext cx="2314237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pt-BR" b="1" i="0" dirty="0" smtClean="0">
                <a:latin typeface="Tempus Sans ITC" panose="04020404030D07020202" pitchFamily="82" charset="0"/>
              </a:rPr>
              <a:t>Autores</a:t>
            </a:r>
            <a:r>
              <a:rPr lang="pt-BR" b="1" i="0" dirty="0" smtClean="0">
                <a:latin typeface="Tempus Sans ITC" panose="04020404030D07020202" pitchFamily="82" charset="0"/>
              </a:rPr>
              <a:t>:</a:t>
            </a:r>
          </a:p>
          <a:p>
            <a:pPr algn="ctr" defTabSz="914400">
              <a:buNone/>
            </a:pPr>
            <a:endParaRPr lang="pt-BR" b="1" i="0" dirty="0" smtClean="0">
              <a:latin typeface="Tempus Sans ITC" panose="04020404030D07020202" pitchFamily="82" charset="0"/>
            </a:endParaRPr>
          </a:p>
          <a:p>
            <a:pPr algn="ctr" defTabSz="914400">
              <a:buNone/>
            </a:pPr>
            <a:r>
              <a:rPr lang="pt-BR" sz="1600" dirty="0" smtClean="0">
                <a:latin typeface="Tempus Sans ITC" panose="04020404030D07020202" pitchFamily="82" charset="0"/>
              </a:rPr>
              <a:t>Ana Páscoa</a:t>
            </a:r>
          </a:p>
          <a:p>
            <a:pPr algn="ctr" defTabSz="914400">
              <a:buNone/>
            </a:pPr>
            <a:r>
              <a:rPr lang="pt-BR" sz="1600" i="0" dirty="0" smtClean="0">
                <a:latin typeface="Tempus Sans ITC" panose="04020404030D07020202" pitchFamily="82" charset="0"/>
              </a:rPr>
              <a:t>Noélia Cunha</a:t>
            </a:r>
          </a:p>
          <a:p>
            <a:pPr algn="ctr" defTabSz="914400">
              <a:buNone/>
            </a:pPr>
            <a:endParaRPr lang="pt-BR" b="1" i="0" dirty="0">
              <a:latin typeface="Tempus Sans ITC" panose="04020404030D07020202" pitchFamily="82" charset="0"/>
            </a:endParaRPr>
          </a:p>
        </p:txBody>
      </p:sp>
      <p:sp>
        <p:nvSpPr>
          <p:cNvPr id="28" name="TextBox 142"/>
          <p:cNvSpPr txBox="1"/>
          <p:nvPr/>
        </p:nvSpPr>
        <p:spPr>
          <a:xfrm>
            <a:off x="2202397" y="1700808"/>
            <a:ext cx="18553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pt-BR" sz="2200" b="1" i="0" dirty="0" smtClean="0">
                <a:latin typeface="Tempus Sans ITC" panose="04020404030D07020202" pitchFamily="82" charset="0"/>
              </a:rPr>
              <a:t>Ficha Técnica</a:t>
            </a:r>
            <a:endParaRPr lang="pt-BR" sz="2200" b="1" i="0" dirty="0">
              <a:latin typeface="Tempus Sans ITC" panose="04020404030D07020202" pitchFamily="82" charset="0"/>
            </a:endParaRPr>
          </a:p>
        </p:txBody>
      </p:sp>
      <p:sp>
        <p:nvSpPr>
          <p:cNvPr id="33" name="TextBox 142"/>
          <p:cNvSpPr txBox="1"/>
          <p:nvPr/>
        </p:nvSpPr>
        <p:spPr>
          <a:xfrm>
            <a:off x="4907933" y="1741453"/>
            <a:ext cx="2314237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pt-BR" b="1" i="0" dirty="0" smtClean="0">
                <a:latin typeface="Tempus Sans ITC" panose="04020404030D07020202" pitchFamily="82" charset="0"/>
              </a:rPr>
              <a:t>Fotografias cedidas por:</a:t>
            </a:r>
          </a:p>
          <a:p>
            <a:pPr algn="ctr" defTabSz="914400">
              <a:buNone/>
            </a:pPr>
            <a:endParaRPr lang="pt-BR" sz="1000" b="1" i="0" dirty="0" smtClean="0">
              <a:latin typeface="Tempus Sans ITC" panose="04020404030D07020202" pitchFamily="82" charset="0"/>
            </a:endParaRPr>
          </a:p>
          <a:p>
            <a:pPr algn="ctr" defTabSz="914400">
              <a:lnSpc>
                <a:spcPct val="150000"/>
              </a:lnSpc>
              <a:buNone/>
            </a:pPr>
            <a:r>
              <a:rPr lang="pt-BR" sz="1600" dirty="0" smtClean="0">
                <a:latin typeface="Tempus Sans ITC" panose="04020404030D07020202" pitchFamily="82" charset="0"/>
              </a:rPr>
              <a:t>Ana Páscoa</a:t>
            </a:r>
          </a:p>
          <a:p>
            <a:pPr algn="ctr" defTabSz="914400">
              <a:lnSpc>
                <a:spcPct val="150000"/>
              </a:lnSpc>
              <a:buNone/>
            </a:pPr>
            <a:r>
              <a:rPr lang="pt-BR" sz="1600" i="0" dirty="0" smtClean="0">
                <a:latin typeface="Tempus Sans ITC" panose="04020404030D07020202" pitchFamily="82" charset="0"/>
              </a:rPr>
              <a:t>Noélia Cunha</a:t>
            </a:r>
          </a:p>
          <a:p>
            <a:pPr algn="ctr" defTabSz="914400">
              <a:lnSpc>
                <a:spcPct val="150000"/>
              </a:lnSpc>
              <a:buNone/>
            </a:pPr>
            <a:r>
              <a:rPr lang="pt-BR" sz="1600" dirty="0" smtClean="0">
                <a:latin typeface="Tempus Sans ITC" panose="04020404030D07020202" pitchFamily="82" charset="0"/>
              </a:rPr>
              <a:t>Ermelinda Medeiros</a:t>
            </a:r>
          </a:p>
          <a:p>
            <a:pPr algn="ctr" defTabSz="914400">
              <a:lnSpc>
                <a:spcPct val="150000"/>
              </a:lnSpc>
              <a:buNone/>
            </a:pPr>
            <a:r>
              <a:rPr lang="pt-BR" sz="1600" dirty="0" smtClean="0">
                <a:latin typeface="Tempus Sans ITC" panose="04020404030D07020202" pitchFamily="82" charset="0"/>
              </a:rPr>
              <a:t>Natália Morgado</a:t>
            </a:r>
          </a:p>
          <a:p>
            <a:pPr algn="ctr" defTabSz="914400">
              <a:lnSpc>
                <a:spcPct val="150000"/>
              </a:lnSpc>
              <a:buNone/>
            </a:pPr>
            <a:r>
              <a:rPr lang="pt-BR" sz="1600" dirty="0" smtClean="0">
                <a:latin typeface="Tempus Sans ITC" panose="04020404030D07020202" pitchFamily="82" charset="0"/>
              </a:rPr>
              <a:t>Jornal Diário da Lagoa</a:t>
            </a:r>
          </a:p>
          <a:p>
            <a:pPr algn="ctr" defTabSz="914400">
              <a:lnSpc>
                <a:spcPct val="150000"/>
              </a:lnSpc>
              <a:buNone/>
            </a:pPr>
            <a:r>
              <a:rPr lang="pt-BR" sz="1600" i="0" dirty="0" smtClean="0">
                <a:latin typeface="Tempus Sans ITC" panose="04020404030D07020202" pitchFamily="82" charset="0"/>
              </a:rPr>
              <a:t>Câmara Municipal de Lagoa</a:t>
            </a:r>
          </a:p>
          <a:p>
            <a:pPr algn="ctr" defTabSz="914400">
              <a:buNone/>
            </a:pPr>
            <a:endParaRPr lang="pt-BR" sz="1600" i="0" dirty="0" smtClean="0">
              <a:latin typeface="Tempus Sans ITC" panose="04020404030D07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323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840000">
        <p:wipe/>
      </p:transition>
    </mc:Choice>
    <mc:Fallback>
      <p:transition spd="slow" advTm="840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75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750"/>
                            </p:stCondLst>
                            <p:childTnLst>
                              <p:par>
                                <p:cTn id="15" presetID="1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33" grpId="0"/>
      <p:bldP spid="33" grpId="1"/>
    </p:bldLst>
  </p:timing>
</p:sld>
</file>

<file path=ppt/theme/theme1.xml><?xml version="1.0" encoding="utf-8"?>
<a:theme xmlns:a="http://schemas.openxmlformats.org/drawingml/2006/main" name="Animated_open_book_effect_TP10191919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478D699-9BCB-485C-AC34-D7C842DBA53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Efeito de abertura de livro animado</Template>
  <TotalTime>0</TotalTime>
  <Words>1047</Words>
  <Application>Microsoft Office PowerPoint</Application>
  <PresentationFormat>Apresentação na tela (4:3)</PresentationFormat>
  <Paragraphs>510</Paragraphs>
  <Slides>90</Slides>
  <Notes>14</Notes>
  <HiddenSlides>0</HiddenSlides>
  <MMClips>0</MMClips>
  <ScaleCrop>false</ScaleCrop>
  <HeadingPairs>
    <vt:vector size="6" baseType="variant">
      <vt:variant>
        <vt:lpstr>Fontes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90</vt:i4>
      </vt:variant>
    </vt:vector>
  </HeadingPairs>
  <TitlesOfParts>
    <vt:vector size="102" baseType="lpstr">
      <vt:lpstr>Arial</vt:lpstr>
      <vt:lpstr>Arial Rounded MT Bold</vt:lpstr>
      <vt:lpstr>Broadway</vt:lpstr>
      <vt:lpstr>Calibri</vt:lpstr>
      <vt:lpstr>Century Gothic</vt:lpstr>
      <vt:lpstr>Curlz MT</vt:lpstr>
      <vt:lpstr>Matura MT Script Capitals</vt:lpstr>
      <vt:lpstr>Symbol</vt:lpstr>
      <vt:lpstr>Tempus Sans ITC</vt:lpstr>
      <vt:lpstr>Times New Roman</vt:lpstr>
      <vt:lpstr>Wingdings</vt:lpstr>
      <vt:lpstr>Animated_open_book_effect_TP101919199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2016-11-22T22:03:54Z</dcterms:created>
  <dcterms:modified xsi:type="dcterms:W3CDTF">2017-07-20T17:15:35Z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TC019192439991</vt:lpwstr>
  </property>
</Properties>
</file>